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9"/>
  </p:notesMasterIdLst>
  <p:sldIdLst>
    <p:sldId id="257" r:id="rId2"/>
    <p:sldId id="266" r:id="rId3"/>
    <p:sldId id="269" r:id="rId4"/>
    <p:sldId id="267" r:id="rId5"/>
    <p:sldId id="293" r:id="rId6"/>
    <p:sldId id="294" r:id="rId7"/>
    <p:sldId id="29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mon Lira" initials="RL" lastIdx="1" clrIdx="0">
    <p:extLst>
      <p:ext uri="{19B8F6BF-5375-455C-9EA6-DF929625EA0E}">
        <p15:presenceInfo xmlns:p15="http://schemas.microsoft.com/office/powerpoint/2012/main" userId="375010b25530e94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2C23"/>
    <a:srgbClr val="2F2024"/>
    <a:srgbClr val="3D3A3E"/>
    <a:srgbClr val="5E4F43"/>
    <a:srgbClr val="8E5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289" autoAdjust="0"/>
  </p:normalViewPr>
  <p:slideViewPr>
    <p:cSldViewPr snapToGrid="0">
      <p:cViewPr varScale="1">
        <p:scale>
          <a:sx n="64" d="100"/>
          <a:sy n="64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trello.com/" TargetMode="External"/><Relationship Id="rId1" Type="http://schemas.openxmlformats.org/officeDocument/2006/relationships/hyperlink" Target="https://calendar.google.com/calendar/u/0/r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trello.com/" TargetMode="External"/><Relationship Id="rId1" Type="http://schemas.openxmlformats.org/officeDocument/2006/relationships/hyperlink" Target="https://calendar.google.com/calendar/u/0/r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E56135-A990-41B8-B002-55F1D8C02678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5E5EF7D-C289-447F-8F93-0190F178266A}">
      <dgm:prSet phldrT="[Texto]"/>
      <dgm:spPr/>
      <dgm:t>
        <a:bodyPr/>
        <a:lstStyle/>
        <a:p>
          <a:r>
            <a:rPr lang="pt-BR" dirty="0"/>
            <a:t>Agenda: controle sua rotina! </a:t>
          </a:r>
          <a:r>
            <a:rPr lang="pt-BR" i="1" dirty="0">
              <a:hlinkClick xmlns:r="http://schemas.openxmlformats.org/officeDocument/2006/relationships" r:id="rId1"/>
            </a:rPr>
            <a:t>Calendar</a:t>
          </a:r>
          <a:r>
            <a:rPr lang="pt-BR" i="1" dirty="0"/>
            <a:t>; </a:t>
          </a:r>
          <a:r>
            <a:rPr lang="pt-BR" i="1" dirty="0">
              <a:hlinkClick xmlns:r="http://schemas.openxmlformats.org/officeDocument/2006/relationships" r:id="rId2"/>
            </a:rPr>
            <a:t>Trello</a:t>
          </a:r>
          <a:endParaRPr lang="pt-BR" dirty="0"/>
        </a:p>
      </dgm:t>
    </dgm:pt>
    <dgm:pt modelId="{1A4E0C24-A291-4232-8498-FC631BF0620B}" type="parTrans" cxnId="{D9F1D45F-E33E-4F63-A66E-30D58AB611DB}">
      <dgm:prSet/>
      <dgm:spPr/>
      <dgm:t>
        <a:bodyPr/>
        <a:lstStyle/>
        <a:p>
          <a:endParaRPr lang="pt-BR"/>
        </a:p>
      </dgm:t>
    </dgm:pt>
    <dgm:pt modelId="{C8C1A066-0AAE-449A-B734-1FCC3F1CE9FA}" type="sibTrans" cxnId="{D9F1D45F-E33E-4F63-A66E-30D58AB611DB}">
      <dgm:prSet/>
      <dgm:spPr/>
      <dgm:t>
        <a:bodyPr/>
        <a:lstStyle/>
        <a:p>
          <a:endParaRPr lang="pt-BR"/>
        </a:p>
      </dgm:t>
    </dgm:pt>
    <dgm:pt modelId="{B1E52DD2-F8F7-4E85-8943-6DFB5E4E7D6E}">
      <dgm:prSet phldrT="[Texto]"/>
      <dgm:spPr/>
      <dgm:t>
        <a:bodyPr/>
        <a:lstStyle/>
        <a:p>
          <a:r>
            <a:rPr lang="pt-BR" dirty="0"/>
            <a:t>Horário: confie na força dos pequenos hábitos!</a:t>
          </a:r>
        </a:p>
      </dgm:t>
    </dgm:pt>
    <dgm:pt modelId="{9676896D-64D6-441E-A63F-8DC4D93ADB45}" type="parTrans" cxnId="{4FC02185-4BE7-4FF2-9341-90A6795A2DA1}">
      <dgm:prSet/>
      <dgm:spPr/>
      <dgm:t>
        <a:bodyPr/>
        <a:lstStyle/>
        <a:p>
          <a:endParaRPr lang="pt-BR"/>
        </a:p>
      </dgm:t>
    </dgm:pt>
    <dgm:pt modelId="{E1853A74-DE37-4E67-ACCD-11AEC41C094B}" type="sibTrans" cxnId="{4FC02185-4BE7-4FF2-9341-90A6795A2DA1}">
      <dgm:prSet/>
      <dgm:spPr/>
      <dgm:t>
        <a:bodyPr/>
        <a:lstStyle/>
        <a:p>
          <a:endParaRPr lang="pt-BR"/>
        </a:p>
      </dgm:t>
    </dgm:pt>
    <dgm:pt modelId="{195DBCAA-24F6-49A3-995F-F93B5322AA39}">
      <dgm:prSet phldrT="[Texto]"/>
      <dgm:spPr/>
      <dgm:t>
        <a:bodyPr/>
        <a:lstStyle/>
        <a:p>
          <a:r>
            <a:rPr lang="pt-BR" dirty="0"/>
            <a:t>Método: adeque os estudos à sua realidade!</a:t>
          </a:r>
        </a:p>
      </dgm:t>
    </dgm:pt>
    <dgm:pt modelId="{2F9DEF7B-6337-48B3-9CA3-BECBCE97B46E}" type="parTrans" cxnId="{D693EAE4-D8BB-4EC7-B307-0F22AD2E9873}">
      <dgm:prSet/>
      <dgm:spPr/>
      <dgm:t>
        <a:bodyPr/>
        <a:lstStyle/>
        <a:p>
          <a:endParaRPr lang="pt-BR"/>
        </a:p>
      </dgm:t>
    </dgm:pt>
    <dgm:pt modelId="{6BA5C05C-EDAB-4C85-9AED-239388A3EEDD}" type="sibTrans" cxnId="{D693EAE4-D8BB-4EC7-B307-0F22AD2E9873}">
      <dgm:prSet/>
      <dgm:spPr/>
      <dgm:t>
        <a:bodyPr/>
        <a:lstStyle/>
        <a:p>
          <a:endParaRPr lang="pt-BR"/>
        </a:p>
      </dgm:t>
    </dgm:pt>
    <dgm:pt modelId="{AFFEB028-DF52-4080-BE13-B569DAE9580E}" type="pres">
      <dgm:prSet presAssocID="{90E56135-A990-41B8-B002-55F1D8C02678}" presName="Name0" presStyleCnt="0">
        <dgm:presLayoutVars>
          <dgm:dir/>
          <dgm:resizeHandles val="exact"/>
        </dgm:presLayoutVars>
      </dgm:prSet>
      <dgm:spPr/>
    </dgm:pt>
    <dgm:pt modelId="{DD56359C-12B5-43CB-A761-5203637B00A3}" type="pres">
      <dgm:prSet presAssocID="{45E5EF7D-C289-447F-8F93-0190F178266A}" presName="composite" presStyleCnt="0"/>
      <dgm:spPr/>
    </dgm:pt>
    <dgm:pt modelId="{B342BB3C-BBCF-47A6-8AA5-35970AD403F2}" type="pres">
      <dgm:prSet presAssocID="{45E5EF7D-C289-447F-8F93-0190F178266A}" presName="rect1" presStyleLbl="trAlignAcc1" presStyleIdx="0" presStyleCnt="3">
        <dgm:presLayoutVars>
          <dgm:bulletEnabled val="1"/>
        </dgm:presLayoutVars>
      </dgm:prSet>
      <dgm:spPr/>
    </dgm:pt>
    <dgm:pt modelId="{A91C8683-27E8-4FD6-B2E4-98F40474E894}" type="pres">
      <dgm:prSet presAssocID="{45E5EF7D-C289-447F-8F93-0190F178266A}" presName="rect2" presStyleLbl="fgImgPlace1" presStyleIdx="0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8000" r="-78000"/>
          </a:stretch>
        </a:blipFill>
      </dgm:spPr>
    </dgm:pt>
    <dgm:pt modelId="{37060E90-ABC1-4E1C-B925-2B69DE1596FB}" type="pres">
      <dgm:prSet presAssocID="{C8C1A066-0AAE-449A-B734-1FCC3F1CE9FA}" presName="sibTrans" presStyleCnt="0"/>
      <dgm:spPr/>
    </dgm:pt>
    <dgm:pt modelId="{C9A7486F-9AF5-4E8D-8316-F76CC6F85C32}" type="pres">
      <dgm:prSet presAssocID="{B1E52DD2-F8F7-4E85-8943-6DFB5E4E7D6E}" presName="composite" presStyleCnt="0"/>
      <dgm:spPr/>
    </dgm:pt>
    <dgm:pt modelId="{F5B4CD99-A1E4-4BB2-8D58-CD62C05D7D35}" type="pres">
      <dgm:prSet presAssocID="{B1E52DD2-F8F7-4E85-8943-6DFB5E4E7D6E}" presName="rect1" presStyleLbl="trAlignAcc1" presStyleIdx="1" presStyleCnt="3">
        <dgm:presLayoutVars>
          <dgm:bulletEnabled val="1"/>
        </dgm:presLayoutVars>
      </dgm:prSet>
      <dgm:spPr/>
    </dgm:pt>
    <dgm:pt modelId="{CEE68C00-9859-4713-A3FF-049CDE5D6A82}" type="pres">
      <dgm:prSet presAssocID="{B1E52DD2-F8F7-4E85-8943-6DFB5E4E7D6E}" presName="rect2" presStyleLbl="fgImgPlace1" presStyleIdx="1" presStyleCnt="3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0" r="-100000"/>
          </a:stretch>
        </a:blipFill>
      </dgm:spPr>
    </dgm:pt>
    <dgm:pt modelId="{6601DA16-2701-4630-B0BC-321CBE935666}" type="pres">
      <dgm:prSet presAssocID="{E1853A74-DE37-4E67-ACCD-11AEC41C094B}" presName="sibTrans" presStyleCnt="0"/>
      <dgm:spPr/>
    </dgm:pt>
    <dgm:pt modelId="{9AE492D8-96D8-4A8F-BE46-9D4C49DED9F4}" type="pres">
      <dgm:prSet presAssocID="{195DBCAA-24F6-49A3-995F-F93B5322AA39}" presName="composite" presStyleCnt="0"/>
      <dgm:spPr/>
    </dgm:pt>
    <dgm:pt modelId="{C595C295-EDC6-4DE8-8F91-45A090CC0EF5}" type="pres">
      <dgm:prSet presAssocID="{195DBCAA-24F6-49A3-995F-F93B5322AA39}" presName="rect1" presStyleLbl="trAlignAcc1" presStyleIdx="2" presStyleCnt="3">
        <dgm:presLayoutVars>
          <dgm:bulletEnabled val="1"/>
        </dgm:presLayoutVars>
      </dgm:prSet>
      <dgm:spPr/>
    </dgm:pt>
    <dgm:pt modelId="{F343D2F6-91D0-49FB-AC15-B8B7AD21805B}" type="pres">
      <dgm:prSet presAssocID="{195DBCAA-24F6-49A3-995F-F93B5322AA39}" presName="rect2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0" r="-130000"/>
          </a:stretch>
        </a:blipFill>
      </dgm:spPr>
    </dgm:pt>
  </dgm:ptLst>
  <dgm:cxnLst>
    <dgm:cxn modelId="{C432A95C-B595-4FA9-BCF5-E53C58B3DFB1}" type="presOf" srcId="{B1E52DD2-F8F7-4E85-8943-6DFB5E4E7D6E}" destId="{F5B4CD99-A1E4-4BB2-8D58-CD62C05D7D35}" srcOrd="0" destOrd="0" presId="urn:microsoft.com/office/officeart/2008/layout/PictureStrips"/>
    <dgm:cxn modelId="{D9F1D45F-E33E-4F63-A66E-30D58AB611DB}" srcId="{90E56135-A990-41B8-B002-55F1D8C02678}" destId="{45E5EF7D-C289-447F-8F93-0190F178266A}" srcOrd="0" destOrd="0" parTransId="{1A4E0C24-A291-4232-8498-FC631BF0620B}" sibTransId="{C8C1A066-0AAE-449A-B734-1FCC3F1CE9FA}"/>
    <dgm:cxn modelId="{C2542045-BF8D-4EBF-A20C-011089074056}" type="presOf" srcId="{90E56135-A990-41B8-B002-55F1D8C02678}" destId="{AFFEB028-DF52-4080-BE13-B569DAE9580E}" srcOrd="0" destOrd="0" presId="urn:microsoft.com/office/officeart/2008/layout/PictureStrips"/>
    <dgm:cxn modelId="{4FC02185-4BE7-4FF2-9341-90A6795A2DA1}" srcId="{90E56135-A990-41B8-B002-55F1D8C02678}" destId="{B1E52DD2-F8F7-4E85-8943-6DFB5E4E7D6E}" srcOrd="1" destOrd="0" parTransId="{9676896D-64D6-441E-A63F-8DC4D93ADB45}" sibTransId="{E1853A74-DE37-4E67-ACCD-11AEC41C094B}"/>
    <dgm:cxn modelId="{293C6A8C-EB4F-4B20-A077-C021B8644450}" type="presOf" srcId="{45E5EF7D-C289-447F-8F93-0190F178266A}" destId="{B342BB3C-BBCF-47A6-8AA5-35970AD403F2}" srcOrd="0" destOrd="0" presId="urn:microsoft.com/office/officeart/2008/layout/PictureStrips"/>
    <dgm:cxn modelId="{E849989F-C282-4674-84FA-DC8214239485}" type="presOf" srcId="{195DBCAA-24F6-49A3-995F-F93B5322AA39}" destId="{C595C295-EDC6-4DE8-8F91-45A090CC0EF5}" srcOrd="0" destOrd="0" presId="urn:microsoft.com/office/officeart/2008/layout/PictureStrips"/>
    <dgm:cxn modelId="{D693EAE4-D8BB-4EC7-B307-0F22AD2E9873}" srcId="{90E56135-A990-41B8-B002-55F1D8C02678}" destId="{195DBCAA-24F6-49A3-995F-F93B5322AA39}" srcOrd="2" destOrd="0" parTransId="{2F9DEF7B-6337-48B3-9CA3-BECBCE97B46E}" sibTransId="{6BA5C05C-EDAB-4C85-9AED-239388A3EEDD}"/>
    <dgm:cxn modelId="{03BB581C-1ECD-4CF0-B070-54C0AB3F8A90}" type="presParOf" srcId="{AFFEB028-DF52-4080-BE13-B569DAE9580E}" destId="{DD56359C-12B5-43CB-A761-5203637B00A3}" srcOrd="0" destOrd="0" presId="urn:microsoft.com/office/officeart/2008/layout/PictureStrips"/>
    <dgm:cxn modelId="{EDB86AEA-16A7-41A9-A204-0AC87DC47E32}" type="presParOf" srcId="{DD56359C-12B5-43CB-A761-5203637B00A3}" destId="{B342BB3C-BBCF-47A6-8AA5-35970AD403F2}" srcOrd="0" destOrd="0" presId="urn:microsoft.com/office/officeart/2008/layout/PictureStrips"/>
    <dgm:cxn modelId="{B4E9F96D-EF3D-48B6-938D-4E39AA9B8A93}" type="presParOf" srcId="{DD56359C-12B5-43CB-A761-5203637B00A3}" destId="{A91C8683-27E8-4FD6-B2E4-98F40474E894}" srcOrd="1" destOrd="0" presId="urn:microsoft.com/office/officeart/2008/layout/PictureStrips"/>
    <dgm:cxn modelId="{C979D2CB-89CB-4165-B983-37EC9AE661A6}" type="presParOf" srcId="{AFFEB028-DF52-4080-BE13-B569DAE9580E}" destId="{37060E90-ABC1-4E1C-B925-2B69DE1596FB}" srcOrd="1" destOrd="0" presId="urn:microsoft.com/office/officeart/2008/layout/PictureStrips"/>
    <dgm:cxn modelId="{21F8F214-E747-43B7-AA9E-F9A9DB6D7EC7}" type="presParOf" srcId="{AFFEB028-DF52-4080-BE13-B569DAE9580E}" destId="{C9A7486F-9AF5-4E8D-8316-F76CC6F85C32}" srcOrd="2" destOrd="0" presId="urn:microsoft.com/office/officeart/2008/layout/PictureStrips"/>
    <dgm:cxn modelId="{A4263560-FEC1-4B9F-96E5-12927748A64A}" type="presParOf" srcId="{C9A7486F-9AF5-4E8D-8316-F76CC6F85C32}" destId="{F5B4CD99-A1E4-4BB2-8D58-CD62C05D7D35}" srcOrd="0" destOrd="0" presId="urn:microsoft.com/office/officeart/2008/layout/PictureStrips"/>
    <dgm:cxn modelId="{E65EDFB1-F107-4CDA-89A4-897C859B24A2}" type="presParOf" srcId="{C9A7486F-9AF5-4E8D-8316-F76CC6F85C32}" destId="{CEE68C00-9859-4713-A3FF-049CDE5D6A82}" srcOrd="1" destOrd="0" presId="urn:microsoft.com/office/officeart/2008/layout/PictureStrips"/>
    <dgm:cxn modelId="{6338AB7A-D5D7-487D-B2E8-B278FF0D615D}" type="presParOf" srcId="{AFFEB028-DF52-4080-BE13-B569DAE9580E}" destId="{6601DA16-2701-4630-B0BC-321CBE935666}" srcOrd="3" destOrd="0" presId="urn:microsoft.com/office/officeart/2008/layout/PictureStrips"/>
    <dgm:cxn modelId="{8E558F3A-2CBA-43E3-ACE2-F82B84038CF0}" type="presParOf" srcId="{AFFEB028-DF52-4080-BE13-B569DAE9580E}" destId="{9AE492D8-96D8-4A8F-BE46-9D4C49DED9F4}" srcOrd="4" destOrd="0" presId="urn:microsoft.com/office/officeart/2008/layout/PictureStrips"/>
    <dgm:cxn modelId="{D7F32CD4-17C0-45CA-9C5D-2669A2B1314F}" type="presParOf" srcId="{9AE492D8-96D8-4A8F-BE46-9D4C49DED9F4}" destId="{C595C295-EDC6-4DE8-8F91-45A090CC0EF5}" srcOrd="0" destOrd="0" presId="urn:microsoft.com/office/officeart/2008/layout/PictureStrips"/>
    <dgm:cxn modelId="{086E2F51-2B04-4AC1-912A-A2D4CBCE2FD6}" type="presParOf" srcId="{9AE492D8-96D8-4A8F-BE46-9D4C49DED9F4}" destId="{F343D2F6-91D0-49FB-AC15-B8B7AD21805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2E5C67-E1A1-49A4-B808-373698534082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C15EAFDC-D82C-48CF-9AC2-C8F62663BBCA}">
      <dgm:prSet phldrT="[Texto]"/>
      <dgm:spPr/>
      <dgm:t>
        <a:bodyPr/>
        <a:lstStyle/>
        <a:p>
          <a:r>
            <a:rPr lang="pt-BR" dirty="0"/>
            <a:t>Revisão</a:t>
          </a:r>
        </a:p>
        <a:p>
          <a:r>
            <a:rPr lang="pt-BR" dirty="0"/>
            <a:t>10 min</a:t>
          </a:r>
        </a:p>
      </dgm:t>
    </dgm:pt>
    <dgm:pt modelId="{BDDA4400-3173-4896-A9C3-AD718D298910}" type="parTrans" cxnId="{D25E512D-38B3-4CFD-AA9D-AFA84AB0B372}">
      <dgm:prSet/>
      <dgm:spPr/>
      <dgm:t>
        <a:bodyPr/>
        <a:lstStyle/>
        <a:p>
          <a:endParaRPr lang="pt-BR"/>
        </a:p>
      </dgm:t>
    </dgm:pt>
    <dgm:pt modelId="{12988568-8C76-4031-B49D-BC47E9D2EB69}" type="sibTrans" cxnId="{D25E512D-38B3-4CFD-AA9D-AFA84AB0B372}">
      <dgm:prSet/>
      <dgm:spPr/>
      <dgm:t>
        <a:bodyPr/>
        <a:lstStyle/>
        <a:p>
          <a:endParaRPr lang="pt-BR"/>
        </a:p>
      </dgm:t>
    </dgm:pt>
    <dgm:pt modelId="{2B1A6058-67B7-4308-8C12-75E4B0034341}">
      <dgm:prSet phldrT="[Texto]"/>
      <dgm:spPr/>
      <dgm:t>
        <a:bodyPr/>
        <a:lstStyle/>
        <a:p>
          <a:r>
            <a:rPr lang="pt-BR" dirty="0"/>
            <a:t>Doutrina</a:t>
          </a:r>
        </a:p>
        <a:p>
          <a:r>
            <a:rPr lang="pt-BR" dirty="0"/>
            <a:t>50 min</a:t>
          </a:r>
        </a:p>
      </dgm:t>
    </dgm:pt>
    <dgm:pt modelId="{0BEECAD7-48BE-452F-9C18-C3796BE10A6A}" type="parTrans" cxnId="{17140DA5-42EE-4ABD-AB3C-9A077A9514A1}">
      <dgm:prSet/>
      <dgm:spPr/>
      <dgm:t>
        <a:bodyPr/>
        <a:lstStyle/>
        <a:p>
          <a:endParaRPr lang="pt-BR"/>
        </a:p>
      </dgm:t>
    </dgm:pt>
    <dgm:pt modelId="{A4AF20FE-43D1-4300-90A7-7B07C79FBCB4}" type="sibTrans" cxnId="{17140DA5-42EE-4ABD-AB3C-9A077A9514A1}">
      <dgm:prSet/>
      <dgm:spPr/>
      <dgm:t>
        <a:bodyPr/>
        <a:lstStyle/>
        <a:p>
          <a:endParaRPr lang="pt-BR"/>
        </a:p>
      </dgm:t>
    </dgm:pt>
    <dgm:pt modelId="{A6ADA452-364C-4E22-B3B2-EBDD6C28A06C}">
      <dgm:prSet phldrT="[Texto]"/>
      <dgm:spPr/>
      <dgm:t>
        <a:bodyPr/>
        <a:lstStyle/>
        <a:p>
          <a:r>
            <a:rPr lang="pt-BR" dirty="0"/>
            <a:t>Legislação</a:t>
          </a:r>
        </a:p>
        <a:p>
          <a:r>
            <a:rPr lang="pt-BR" dirty="0"/>
            <a:t>15 min</a:t>
          </a:r>
        </a:p>
      </dgm:t>
    </dgm:pt>
    <dgm:pt modelId="{F5E01DDA-6883-4D9A-8A22-13457817FB06}" type="parTrans" cxnId="{550D7E77-4CD7-4F6F-8C81-4A7D84531FE6}">
      <dgm:prSet/>
      <dgm:spPr/>
      <dgm:t>
        <a:bodyPr/>
        <a:lstStyle/>
        <a:p>
          <a:endParaRPr lang="pt-BR"/>
        </a:p>
      </dgm:t>
    </dgm:pt>
    <dgm:pt modelId="{CCFBADE3-C4C9-4524-B719-B90D99CE6292}" type="sibTrans" cxnId="{550D7E77-4CD7-4F6F-8C81-4A7D84531FE6}">
      <dgm:prSet/>
      <dgm:spPr/>
      <dgm:t>
        <a:bodyPr/>
        <a:lstStyle/>
        <a:p>
          <a:endParaRPr lang="pt-BR"/>
        </a:p>
      </dgm:t>
    </dgm:pt>
    <dgm:pt modelId="{C667FF24-E1F4-4360-A9E0-8F23BE047985}">
      <dgm:prSet phldrT="[Texto]"/>
      <dgm:spPr/>
      <dgm:t>
        <a:bodyPr/>
        <a:lstStyle/>
        <a:p>
          <a:r>
            <a:rPr lang="pt-BR" dirty="0"/>
            <a:t>Precedentes</a:t>
          </a:r>
        </a:p>
        <a:p>
          <a:r>
            <a:rPr lang="pt-BR" dirty="0"/>
            <a:t>15 min</a:t>
          </a:r>
        </a:p>
      </dgm:t>
    </dgm:pt>
    <dgm:pt modelId="{A7475D41-4470-4E2C-8E89-0DD7C0759525}" type="parTrans" cxnId="{5300AC5A-F047-48CF-9FA1-64E9A921A6FB}">
      <dgm:prSet/>
      <dgm:spPr/>
      <dgm:t>
        <a:bodyPr/>
        <a:lstStyle/>
        <a:p>
          <a:endParaRPr lang="pt-BR"/>
        </a:p>
      </dgm:t>
    </dgm:pt>
    <dgm:pt modelId="{1231C5D6-1DB4-4725-B05D-669D3E20D6BA}" type="sibTrans" cxnId="{5300AC5A-F047-48CF-9FA1-64E9A921A6FB}">
      <dgm:prSet/>
      <dgm:spPr/>
      <dgm:t>
        <a:bodyPr/>
        <a:lstStyle/>
        <a:p>
          <a:endParaRPr lang="pt-BR"/>
        </a:p>
      </dgm:t>
    </dgm:pt>
    <dgm:pt modelId="{E55DFCD9-95D3-458A-8DA3-051D9009DC14}">
      <dgm:prSet phldrT="[Texto]"/>
      <dgm:spPr/>
      <dgm:t>
        <a:bodyPr/>
        <a:lstStyle/>
        <a:p>
          <a:r>
            <a:rPr lang="pt-BR" dirty="0"/>
            <a:t>Questões</a:t>
          </a:r>
        </a:p>
        <a:p>
          <a:r>
            <a:rPr lang="pt-BR" dirty="0"/>
            <a:t>10 min</a:t>
          </a:r>
        </a:p>
      </dgm:t>
    </dgm:pt>
    <dgm:pt modelId="{371040F5-4BF8-483D-9887-7BF4801522A9}" type="parTrans" cxnId="{13C87D92-4BB9-4B05-8BC3-B6EFA5652009}">
      <dgm:prSet/>
      <dgm:spPr/>
      <dgm:t>
        <a:bodyPr/>
        <a:lstStyle/>
        <a:p>
          <a:endParaRPr lang="pt-BR"/>
        </a:p>
      </dgm:t>
    </dgm:pt>
    <dgm:pt modelId="{987968FB-3132-4DD3-BC19-6725C40235EE}" type="sibTrans" cxnId="{13C87D92-4BB9-4B05-8BC3-B6EFA5652009}">
      <dgm:prSet/>
      <dgm:spPr/>
      <dgm:t>
        <a:bodyPr/>
        <a:lstStyle/>
        <a:p>
          <a:endParaRPr lang="pt-BR"/>
        </a:p>
      </dgm:t>
    </dgm:pt>
    <dgm:pt modelId="{81718832-AC50-418A-8B0C-8BAFE944EF32}">
      <dgm:prSet phldrT="[Texto]"/>
      <dgm:spPr>
        <a:solidFill>
          <a:srgbClr val="FFC000"/>
        </a:solidFill>
      </dgm:spPr>
      <dgm:t>
        <a:bodyPr/>
        <a:lstStyle/>
        <a:p>
          <a:r>
            <a:rPr lang="pt-BR" dirty="0"/>
            <a:t>PAUSA </a:t>
          </a:r>
          <a:br>
            <a:rPr lang="pt-BR" dirty="0"/>
          </a:br>
          <a:r>
            <a:rPr lang="pt-BR" dirty="0"/>
            <a:t>10 min</a:t>
          </a:r>
        </a:p>
      </dgm:t>
    </dgm:pt>
    <dgm:pt modelId="{E1F01227-51D0-4C05-8AF9-8250AFC74CF0}" type="parTrans" cxnId="{97C87A61-B520-4C9D-B274-6539D9D937D7}">
      <dgm:prSet/>
      <dgm:spPr/>
      <dgm:t>
        <a:bodyPr/>
        <a:lstStyle/>
        <a:p>
          <a:endParaRPr lang="pt-BR"/>
        </a:p>
      </dgm:t>
    </dgm:pt>
    <dgm:pt modelId="{8A0A1EC8-8E1D-4FF5-97E3-2D21B8E34121}" type="sibTrans" cxnId="{97C87A61-B520-4C9D-B274-6539D9D937D7}">
      <dgm:prSet/>
      <dgm:spPr/>
      <dgm:t>
        <a:bodyPr/>
        <a:lstStyle/>
        <a:p>
          <a:endParaRPr lang="pt-BR"/>
        </a:p>
      </dgm:t>
    </dgm:pt>
    <dgm:pt modelId="{FE62B626-9C81-4676-840F-CFEBBA17C59B}">
      <dgm:prSet phldrT="[Texto]"/>
      <dgm:spPr>
        <a:solidFill>
          <a:srgbClr val="FFC000"/>
        </a:solidFill>
      </dgm:spPr>
      <dgm:t>
        <a:bodyPr/>
        <a:lstStyle/>
        <a:p>
          <a:r>
            <a:rPr lang="pt-BR" dirty="0"/>
            <a:t>PAUSA</a:t>
          </a:r>
          <a:br>
            <a:rPr lang="pt-BR" dirty="0"/>
          </a:br>
          <a:r>
            <a:rPr lang="pt-BR" dirty="0"/>
            <a:t>10 min</a:t>
          </a:r>
        </a:p>
      </dgm:t>
    </dgm:pt>
    <dgm:pt modelId="{A82739D1-17A8-479F-847D-FA319FAECAF0}" type="parTrans" cxnId="{43D02077-27D3-4B4D-88FC-C2A7A272FD70}">
      <dgm:prSet/>
      <dgm:spPr/>
      <dgm:t>
        <a:bodyPr/>
        <a:lstStyle/>
        <a:p>
          <a:endParaRPr lang="pt-BR"/>
        </a:p>
      </dgm:t>
    </dgm:pt>
    <dgm:pt modelId="{580A6DE1-74EB-4316-8310-CC4B13CD1220}" type="sibTrans" cxnId="{43D02077-27D3-4B4D-88FC-C2A7A272FD70}">
      <dgm:prSet/>
      <dgm:spPr/>
      <dgm:t>
        <a:bodyPr/>
        <a:lstStyle/>
        <a:p>
          <a:endParaRPr lang="pt-BR"/>
        </a:p>
      </dgm:t>
    </dgm:pt>
    <dgm:pt modelId="{A605CEDE-DFFB-48A6-A21C-C71A42837D55}">
      <dgm:prSet phldrT="[Texto]"/>
      <dgm:spPr>
        <a:solidFill>
          <a:srgbClr val="92D050"/>
        </a:solidFill>
      </dgm:spPr>
      <dgm:t>
        <a:bodyPr/>
        <a:lstStyle/>
        <a:p>
          <a:r>
            <a:rPr lang="pt-BR" dirty="0"/>
            <a:t>FINALIZAÇÃO</a:t>
          </a:r>
        </a:p>
      </dgm:t>
    </dgm:pt>
    <dgm:pt modelId="{75382FE5-92E2-490C-A799-E347CCBBBEAD}" type="parTrans" cxnId="{DF56BDC7-B544-4D76-9536-A1BCCFB213C5}">
      <dgm:prSet/>
      <dgm:spPr/>
      <dgm:t>
        <a:bodyPr/>
        <a:lstStyle/>
        <a:p>
          <a:endParaRPr lang="pt-BR"/>
        </a:p>
      </dgm:t>
    </dgm:pt>
    <dgm:pt modelId="{86593739-C99B-4A28-B995-EB8FCF6B0696}" type="sibTrans" cxnId="{DF56BDC7-B544-4D76-9536-A1BCCFB213C5}">
      <dgm:prSet/>
      <dgm:spPr/>
      <dgm:t>
        <a:bodyPr/>
        <a:lstStyle/>
        <a:p>
          <a:endParaRPr lang="pt-BR"/>
        </a:p>
      </dgm:t>
    </dgm:pt>
    <dgm:pt modelId="{29871CC6-007D-40F6-B74C-F6E17D0ECAF9}" type="pres">
      <dgm:prSet presAssocID="{272E5C67-E1A1-49A4-B808-373698534082}" presName="cycle" presStyleCnt="0">
        <dgm:presLayoutVars>
          <dgm:dir/>
          <dgm:resizeHandles val="exact"/>
        </dgm:presLayoutVars>
      </dgm:prSet>
      <dgm:spPr/>
    </dgm:pt>
    <dgm:pt modelId="{E21C09FF-0D4A-4B0B-A40D-2E029B421BAD}" type="pres">
      <dgm:prSet presAssocID="{C15EAFDC-D82C-48CF-9AC2-C8F62663BBCA}" presName="node" presStyleLbl="node1" presStyleIdx="0" presStyleCnt="8">
        <dgm:presLayoutVars>
          <dgm:bulletEnabled val="1"/>
        </dgm:presLayoutVars>
      </dgm:prSet>
      <dgm:spPr/>
    </dgm:pt>
    <dgm:pt modelId="{71079466-F9CC-45EB-AF35-637AA4F7ED21}" type="pres">
      <dgm:prSet presAssocID="{12988568-8C76-4031-B49D-BC47E9D2EB69}" presName="sibTrans" presStyleLbl="sibTrans2D1" presStyleIdx="0" presStyleCnt="8"/>
      <dgm:spPr/>
    </dgm:pt>
    <dgm:pt modelId="{A059CB4F-7FD9-44D8-8DAC-D7444DE0119B}" type="pres">
      <dgm:prSet presAssocID="{12988568-8C76-4031-B49D-BC47E9D2EB69}" presName="connectorText" presStyleLbl="sibTrans2D1" presStyleIdx="0" presStyleCnt="8"/>
      <dgm:spPr/>
    </dgm:pt>
    <dgm:pt modelId="{062DC359-8CE3-41DB-91E9-6CB17CC950A7}" type="pres">
      <dgm:prSet presAssocID="{E55DFCD9-95D3-458A-8DA3-051D9009DC14}" presName="node" presStyleLbl="node1" presStyleIdx="1" presStyleCnt="8">
        <dgm:presLayoutVars>
          <dgm:bulletEnabled val="1"/>
        </dgm:presLayoutVars>
      </dgm:prSet>
      <dgm:spPr/>
    </dgm:pt>
    <dgm:pt modelId="{D5626FA6-E22D-4A44-AABB-4060BF40C5C7}" type="pres">
      <dgm:prSet presAssocID="{987968FB-3132-4DD3-BC19-6725C40235EE}" presName="sibTrans" presStyleLbl="sibTrans2D1" presStyleIdx="1" presStyleCnt="8"/>
      <dgm:spPr/>
    </dgm:pt>
    <dgm:pt modelId="{CA7973C4-6C2E-4A5F-9E0C-D9C2FB6CA1FA}" type="pres">
      <dgm:prSet presAssocID="{987968FB-3132-4DD3-BC19-6725C40235EE}" presName="connectorText" presStyleLbl="sibTrans2D1" presStyleIdx="1" presStyleCnt="8"/>
      <dgm:spPr/>
    </dgm:pt>
    <dgm:pt modelId="{86101612-2C4D-4E6B-BC9B-08467E7984DF}" type="pres">
      <dgm:prSet presAssocID="{81718832-AC50-418A-8B0C-8BAFE944EF32}" presName="node" presStyleLbl="node1" presStyleIdx="2" presStyleCnt="8">
        <dgm:presLayoutVars>
          <dgm:bulletEnabled val="1"/>
        </dgm:presLayoutVars>
      </dgm:prSet>
      <dgm:spPr/>
    </dgm:pt>
    <dgm:pt modelId="{8AC92936-C1D4-4F3F-A42D-2E0C576B6032}" type="pres">
      <dgm:prSet presAssocID="{8A0A1EC8-8E1D-4FF5-97E3-2D21B8E34121}" presName="sibTrans" presStyleLbl="sibTrans2D1" presStyleIdx="2" presStyleCnt="8"/>
      <dgm:spPr/>
    </dgm:pt>
    <dgm:pt modelId="{C1C7E852-1F17-40CE-9895-92D1597E2B0D}" type="pres">
      <dgm:prSet presAssocID="{8A0A1EC8-8E1D-4FF5-97E3-2D21B8E34121}" presName="connectorText" presStyleLbl="sibTrans2D1" presStyleIdx="2" presStyleCnt="8"/>
      <dgm:spPr/>
    </dgm:pt>
    <dgm:pt modelId="{20601662-CE61-44EF-BC54-3F82DD2C058C}" type="pres">
      <dgm:prSet presAssocID="{2B1A6058-67B7-4308-8C12-75E4B0034341}" presName="node" presStyleLbl="node1" presStyleIdx="3" presStyleCnt="8">
        <dgm:presLayoutVars>
          <dgm:bulletEnabled val="1"/>
        </dgm:presLayoutVars>
      </dgm:prSet>
      <dgm:spPr/>
    </dgm:pt>
    <dgm:pt modelId="{92BF2DFE-97E0-4091-8B50-1D06B6673676}" type="pres">
      <dgm:prSet presAssocID="{A4AF20FE-43D1-4300-90A7-7B07C79FBCB4}" presName="sibTrans" presStyleLbl="sibTrans2D1" presStyleIdx="3" presStyleCnt="8"/>
      <dgm:spPr/>
    </dgm:pt>
    <dgm:pt modelId="{617D61A8-3904-4915-A9CC-4EDA589601C8}" type="pres">
      <dgm:prSet presAssocID="{A4AF20FE-43D1-4300-90A7-7B07C79FBCB4}" presName="connectorText" presStyleLbl="sibTrans2D1" presStyleIdx="3" presStyleCnt="8"/>
      <dgm:spPr/>
    </dgm:pt>
    <dgm:pt modelId="{220AB02D-2056-431F-A729-6086A3BBFD45}" type="pres">
      <dgm:prSet presAssocID="{FE62B626-9C81-4676-840F-CFEBBA17C59B}" presName="node" presStyleLbl="node1" presStyleIdx="4" presStyleCnt="8">
        <dgm:presLayoutVars>
          <dgm:bulletEnabled val="1"/>
        </dgm:presLayoutVars>
      </dgm:prSet>
      <dgm:spPr/>
    </dgm:pt>
    <dgm:pt modelId="{3F518653-032C-4ED2-BDFD-54A2447B1D23}" type="pres">
      <dgm:prSet presAssocID="{580A6DE1-74EB-4316-8310-CC4B13CD1220}" presName="sibTrans" presStyleLbl="sibTrans2D1" presStyleIdx="4" presStyleCnt="8"/>
      <dgm:spPr/>
    </dgm:pt>
    <dgm:pt modelId="{EC5A0A0B-0FF7-4810-8042-6C28E7B03E17}" type="pres">
      <dgm:prSet presAssocID="{580A6DE1-74EB-4316-8310-CC4B13CD1220}" presName="connectorText" presStyleLbl="sibTrans2D1" presStyleIdx="4" presStyleCnt="8"/>
      <dgm:spPr/>
    </dgm:pt>
    <dgm:pt modelId="{EF399F7E-26FA-4465-954E-5E7F94E50062}" type="pres">
      <dgm:prSet presAssocID="{A6ADA452-364C-4E22-B3B2-EBDD6C28A06C}" presName="node" presStyleLbl="node1" presStyleIdx="5" presStyleCnt="8">
        <dgm:presLayoutVars>
          <dgm:bulletEnabled val="1"/>
        </dgm:presLayoutVars>
      </dgm:prSet>
      <dgm:spPr/>
    </dgm:pt>
    <dgm:pt modelId="{ACB25A66-3BD1-4177-AA69-23D50518528A}" type="pres">
      <dgm:prSet presAssocID="{CCFBADE3-C4C9-4524-B719-B90D99CE6292}" presName="sibTrans" presStyleLbl="sibTrans2D1" presStyleIdx="5" presStyleCnt="8"/>
      <dgm:spPr/>
    </dgm:pt>
    <dgm:pt modelId="{9772CF3C-A5F2-48CC-9A9A-69CE00C9925C}" type="pres">
      <dgm:prSet presAssocID="{CCFBADE3-C4C9-4524-B719-B90D99CE6292}" presName="connectorText" presStyleLbl="sibTrans2D1" presStyleIdx="5" presStyleCnt="8"/>
      <dgm:spPr/>
    </dgm:pt>
    <dgm:pt modelId="{C2091AE6-6020-4466-B456-1230F8F7E683}" type="pres">
      <dgm:prSet presAssocID="{C667FF24-E1F4-4360-A9E0-8F23BE047985}" presName="node" presStyleLbl="node1" presStyleIdx="6" presStyleCnt="8">
        <dgm:presLayoutVars>
          <dgm:bulletEnabled val="1"/>
        </dgm:presLayoutVars>
      </dgm:prSet>
      <dgm:spPr/>
    </dgm:pt>
    <dgm:pt modelId="{F37DBA57-1EEC-4056-97FC-D8CA59CA48CA}" type="pres">
      <dgm:prSet presAssocID="{1231C5D6-1DB4-4725-B05D-669D3E20D6BA}" presName="sibTrans" presStyleLbl="sibTrans2D1" presStyleIdx="6" presStyleCnt="8"/>
      <dgm:spPr/>
    </dgm:pt>
    <dgm:pt modelId="{816A4BF2-C0EC-428F-9349-676092AF20F2}" type="pres">
      <dgm:prSet presAssocID="{1231C5D6-1DB4-4725-B05D-669D3E20D6BA}" presName="connectorText" presStyleLbl="sibTrans2D1" presStyleIdx="6" presStyleCnt="8"/>
      <dgm:spPr/>
    </dgm:pt>
    <dgm:pt modelId="{15CE2E1C-90DE-4EDE-9CD3-19A932E3C34E}" type="pres">
      <dgm:prSet presAssocID="{A605CEDE-DFFB-48A6-A21C-C71A42837D55}" presName="node" presStyleLbl="node1" presStyleIdx="7" presStyleCnt="8">
        <dgm:presLayoutVars>
          <dgm:bulletEnabled val="1"/>
        </dgm:presLayoutVars>
      </dgm:prSet>
      <dgm:spPr/>
    </dgm:pt>
    <dgm:pt modelId="{6ECF61C7-4740-45EC-907C-82EF12996BA6}" type="pres">
      <dgm:prSet presAssocID="{86593739-C99B-4A28-B995-EB8FCF6B0696}" presName="sibTrans" presStyleLbl="sibTrans2D1" presStyleIdx="7" presStyleCnt="8"/>
      <dgm:spPr/>
    </dgm:pt>
    <dgm:pt modelId="{86B6FE2D-AF23-4022-AEA2-297EF6E30870}" type="pres">
      <dgm:prSet presAssocID="{86593739-C99B-4A28-B995-EB8FCF6B0696}" presName="connectorText" presStyleLbl="sibTrans2D1" presStyleIdx="7" presStyleCnt="8"/>
      <dgm:spPr/>
    </dgm:pt>
  </dgm:ptLst>
  <dgm:cxnLst>
    <dgm:cxn modelId="{47D4B400-2403-4E83-89AB-FCE4C1B86DCA}" type="presOf" srcId="{272E5C67-E1A1-49A4-B808-373698534082}" destId="{29871CC6-007D-40F6-B74C-F6E17D0ECAF9}" srcOrd="0" destOrd="0" presId="urn:microsoft.com/office/officeart/2005/8/layout/cycle2"/>
    <dgm:cxn modelId="{D005900C-5CB4-4AF7-B28F-8ED030ECF4F7}" type="presOf" srcId="{CCFBADE3-C4C9-4524-B719-B90D99CE6292}" destId="{ACB25A66-3BD1-4177-AA69-23D50518528A}" srcOrd="0" destOrd="0" presId="urn:microsoft.com/office/officeart/2005/8/layout/cycle2"/>
    <dgm:cxn modelId="{7D95E70D-6708-4DEC-9CCD-0B35BA1EAC50}" type="presOf" srcId="{C15EAFDC-D82C-48CF-9AC2-C8F62663BBCA}" destId="{E21C09FF-0D4A-4B0B-A40D-2E029B421BAD}" srcOrd="0" destOrd="0" presId="urn:microsoft.com/office/officeart/2005/8/layout/cycle2"/>
    <dgm:cxn modelId="{F71F1314-79DE-45BC-BC20-FDBDFBB76FAD}" type="presOf" srcId="{987968FB-3132-4DD3-BC19-6725C40235EE}" destId="{D5626FA6-E22D-4A44-AABB-4060BF40C5C7}" srcOrd="0" destOrd="0" presId="urn:microsoft.com/office/officeart/2005/8/layout/cycle2"/>
    <dgm:cxn modelId="{2984551B-EEE9-482C-B075-C8F871AC2655}" type="presOf" srcId="{580A6DE1-74EB-4316-8310-CC4B13CD1220}" destId="{EC5A0A0B-0FF7-4810-8042-6C28E7B03E17}" srcOrd="1" destOrd="0" presId="urn:microsoft.com/office/officeart/2005/8/layout/cycle2"/>
    <dgm:cxn modelId="{7597191F-469C-4855-898B-76A024ED2C32}" type="presOf" srcId="{12988568-8C76-4031-B49D-BC47E9D2EB69}" destId="{A059CB4F-7FD9-44D8-8DAC-D7444DE0119B}" srcOrd="1" destOrd="0" presId="urn:microsoft.com/office/officeart/2005/8/layout/cycle2"/>
    <dgm:cxn modelId="{853E7E28-5526-4D4F-892A-EFB4120844E7}" type="presOf" srcId="{A605CEDE-DFFB-48A6-A21C-C71A42837D55}" destId="{15CE2E1C-90DE-4EDE-9CD3-19A932E3C34E}" srcOrd="0" destOrd="0" presId="urn:microsoft.com/office/officeart/2005/8/layout/cycle2"/>
    <dgm:cxn modelId="{BB75A82A-FD80-4F2C-9E7A-F9B1F1FF5ED8}" type="presOf" srcId="{1231C5D6-1DB4-4725-B05D-669D3E20D6BA}" destId="{F37DBA57-1EEC-4056-97FC-D8CA59CA48CA}" srcOrd="0" destOrd="0" presId="urn:microsoft.com/office/officeart/2005/8/layout/cycle2"/>
    <dgm:cxn modelId="{D25E512D-38B3-4CFD-AA9D-AFA84AB0B372}" srcId="{272E5C67-E1A1-49A4-B808-373698534082}" destId="{C15EAFDC-D82C-48CF-9AC2-C8F62663BBCA}" srcOrd="0" destOrd="0" parTransId="{BDDA4400-3173-4896-A9C3-AD718D298910}" sibTransId="{12988568-8C76-4031-B49D-BC47E9D2EB69}"/>
    <dgm:cxn modelId="{CC2A0F32-099D-43EA-96D8-E02613BB2F94}" type="presOf" srcId="{E55DFCD9-95D3-458A-8DA3-051D9009DC14}" destId="{062DC359-8CE3-41DB-91E9-6CB17CC950A7}" srcOrd="0" destOrd="0" presId="urn:microsoft.com/office/officeart/2005/8/layout/cycle2"/>
    <dgm:cxn modelId="{97C87A61-B520-4C9D-B274-6539D9D937D7}" srcId="{272E5C67-E1A1-49A4-B808-373698534082}" destId="{81718832-AC50-418A-8B0C-8BAFE944EF32}" srcOrd="2" destOrd="0" parTransId="{E1F01227-51D0-4C05-8AF9-8250AFC74CF0}" sibTransId="{8A0A1EC8-8E1D-4FF5-97E3-2D21B8E34121}"/>
    <dgm:cxn modelId="{30B7E768-EC1C-4AAB-8F43-6998B25EC968}" type="presOf" srcId="{A4AF20FE-43D1-4300-90A7-7B07C79FBCB4}" destId="{617D61A8-3904-4915-A9CC-4EDA589601C8}" srcOrd="1" destOrd="0" presId="urn:microsoft.com/office/officeart/2005/8/layout/cycle2"/>
    <dgm:cxn modelId="{3B320D4B-88F8-466F-B7C7-9D2D6CF73FE7}" type="presOf" srcId="{A6ADA452-364C-4E22-B3B2-EBDD6C28A06C}" destId="{EF399F7E-26FA-4465-954E-5E7F94E50062}" srcOrd="0" destOrd="0" presId="urn:microsoft.com/office/officeart/2005/8/layout/cycle2"/>
    <dgm:cxn modelId="{1C66B84D-9F6F-4527-B986-F707540B1840}" type="presOf" srcId="{86593739-C99B-4A28-B995-EB8FCF6B0696}" destId="{86B6FE2D-AF23-4022-AEA2-297EF6E30870}" srcOrd="1" destOrd="0" presId="urn:microsoft.com/office/officeart/2005/8/layout/cycle2"/>
    <dgm:cxn modelId="{43D02077-27D3-4B4D-88FC-C2A7A272FD70}" srcId="{272E5C67-E1A1-49A4-B808-373698534082}" destId="{FE62B626-9C81-4676-840F-CFEBBA17C59B}" srcOrd="4" destOrd="0" parTransId="{A82739D1-17A8-479F-847D-FA319FAECAF0}" sibTransId="{580A6DE1-74EB-4316-8310-CC4B13CD1220}"/>
    <dgm:cxn modelId="{550D7E77-4CD7-4F6F-8C81-4A7D84531FE6}" srcId="{272E5C67-E1A1-49A4-B808-373698534082}" destId="{A6ADA452-364C-4E22-B3B2-EBDD6C28A06C}" srcOrd="5" destOrd="0" parTransId="{F5E01DDA-6883-4D9A-8A22-13457817FB06}" sibTransId="{CCFBADE3-C4C9-4524-B719-B90D99CE6292}"/>
    <dgm:cxn modelId="{5300AC5A-F047-48CF-9FA1-64E9A921A6FB}" srcId="{272E5C67-E1A1-49A4-B808-373698534082}" destId="{C667FF24-E1F4-4360-A9E0-8F23BE047985}" srcOrd="6" destOrd="0" parTransId="{A7475D41-4470-4E2C-8E89-0DD7C0759525}" sibTransId="{1231C5D6-1DB4-4725-B05D-669D3E20D6BA}"/>
    <dgm:cxn modelId="{5CB3B25A-3203-4709-88FA-C0C383F63CF8}" type="presOf" srcId="{987968FB-3132-4DD3-BC19-6725C40235EE}" destId="{CA7973C4-6C2E-4A5F-9E0C-D9C2FB6CA1FA}" srcOrd="1" destOrd="0" presId="urn:microsoft.com/office/officeart/2005/8/layout/cycle2"/>
    <dgm:cxn modelId="{05945882-ADF6-416F-B5D3-36A79A6CECAF}" type="presOf" srcId="{81718832-AC50-418A-8B0C-8BAFE944EF32}" destId="{86101612-2C4D-4E6B-BC9B-08467E7984DF}" srcOrd="0" destOrd="0" presId="urn:microsoft.com/office/officeart/2005/8/layout/cycle2"/>
    <dgm:cxn modelId="{13C87D92-4BB9-4B05-8BC3-B6EFA5652009}" srcId="{272E5C67-E1A1-49A4-B808-373698534082}" destId="{E55DFCD9-95D3-458A-8DA3-051D9009DC14}" srcOrd="1" destOrd="0" parTransId="{371040F5-4BF8-483D-9887-7BF4801522A9}" sibTransId="{987968FB-3132-4DD3-BC19-6725C40235EE}"/>
    <dgm:cxn modelId="{CE7C0797-B8ED-4C5E-8B86-5D5DE2044721}" type="presOf" srcId="{8A0A1EC8-8E1D-4FF5-97E3-2D21B8E34121}" destId="{8AC92936-C1D4-4F3F-A42D-2E0C576B6032}" srcOrd="0" destOrd="0" presId="urn:microsoft.com/office/officeart/2005/8/layout/cycle2"/>
    <dgm:cxn modelId="{80E8B599-083F-48B5-8F31-6F6D0B939633}" type="presOf" srcId="{1231C5D6-1DB4-4725-B05D-669D3E20D6BA}" destId="{816A4BF2-C0EC-428F-9349-676092AF20F2}" srcOrd="1" destOrd="0" presId="urn:microsoft.com/office/officeart/2005/8/layout/cycle2"/>
    <dgm:cxn modelId="{AD75449B-245B-45BE-9A1D-E8483D1A77EE}" type="presOf" srcId="{CCFBADE3-C4C9-4524-B719-B90D99CE6292}" destId="{9772CF3C-A5F2-48CC-9A9A-69CE00C9925C}" srcOrd="1" destOrd="0" presId="urn:microsoft.com/office/officeart/2005/8/layout/cycle2"/>
    <dgm:cxn modelId="{17140DA5-42EE-4ABD-AB3C-9A077A9514A1}" srcId="{272E5C67-E1A1-49A4-B808-373698534082}" destId="{2B1A6058-67B7-4308-8C12-75E4B0034341}" srcOrd="3" destOrd="0" parTransId="{0BEECAD7-48BE-452F-9C18-C3796BE10A6A}" sibTransId="{A4AF20FE-43D1-4300-90A7-7B07C79FBCB4}"/>
    <dgm:cxn modelId="{CE7CF1BF-0772-4F04-9A1F-ACECEB70553B}" type="presOf" srcId="{580A6DE1-74EB-4316-8310-CC4B13CD1220}" destId="{3F518653-032C-4ED2-BDFD-54A2447B1D23}" srcOrd="0" destOrd="0" presId="urn:microsoft.com/office/officeart/2005/8/layout/cycle2"/>
    <dgm:cxn modelId="{34E1D2C3-DCFB-46A9-BA0A-936D9A90D876}" type="presOf" srcId="{A4AF20FE-43D1-4300-90A7-7B07C79FBCB4}" destId="{92BF2DFE-97E0-4091-8B50-1D06B6673676}" srcOrd="0" destOrd="0" presId="urn:microsoft.com/office/officeart/2005/8/layout/cycle2"/>
    <dgm:cxn modelId="{DF56BDC7-B544-4D76-9536-A1BCCFB213C5}" srcId="{272E5C67-E1A1-49A4-B808-373698534082}" destId="{A605CEDE-DFFB-48A6-A21C-C71A42837D55}" srcOrd="7" destOrd="0" parTransId="{75382FE5-92E2-490C-A799-E347CCBBBEAD}" sibTransId="{86593739-C99B-4A28-B995-EB8FCF6B0696}"/>
    <dgm:cxn modelId="{318EB7D1-0F97-4B48-B8E0-32A69943C596}" type="presOf" srcId="{FE62B626-9C81-4676-840F-CFEBBA17C59B}" destId="{220AB02D-2056-431F-A729-6086A3BBFD45}" srcOrd="0" destOrd="0" presId="urn:microsoft.com/office/officeart/2005/8/layout/cycle2"/>
    <dgm:cxn modelId="{A6C88FD7-1E1C-43E9-BDAE-86F66D111311}" type="presOf" srcId="{12988568-8C76-4031-B49D-BC47E9D2EB69}" destId="{71079466-F9CC-45EB-AF35-637AA4F7ED21}" srcOrd="0" destOrd="0" presId="urn:microsoft.com/office/officeart/2005/8/layout/cycle2"/>
    <dgm:cxn modelId="{4F6207DB-1701-446A-BEEB-6E6584F4F043}" type="presOf" srcId="{C667FF24-E1F4-4360-A9E0-8F23BE047985}" destId="{C2091AE6-6020-4466-B456-1230F8F7E683}" srcOrd="0" destOrd="0" presId="urn:microsoft.com/office/officeart/2005/8/layout/cycle2"/>
    <dgm:cxn modelId="{5964B9F5-7D7B-45BE-A4B4-870F32C02E6B}" type="presOf" srcId="{8A0A1EC8-8E1D-4FF5-97E3-2D21B8E34121}" destId="{C1C7E852-1F17-40CE-9895-92D1597E2B0D}" srcOrd="1" destOrd="0" presId="urn:microsoft.com/office/officeart/2005/8/layout/cycle2"/>
    <dgm:cxn modelId="{195DF7F8-A200-4854-979F-B489885ED87D}" type="presOf" srcId="{2B1A6058-67B7-4308-8C12-75E4B0034341}" destId="{20601662-CE61-44EF-BC54-3F82DD2C058C}" srcOrd="0" destOrd="0" presId="urn:microsoft.com/office/officeart/2005/8/layout/cycle2"/>
    <dgm:cxn modelId="{234B61FC-A570-4D81-B93E-EEECFBAF3DE4}" type="presOf" srcId="{86593739-C99B-4A28-B995-EB8FCF6B0696}" destId="{6ECF61C7-4740-45EC-907C-82EF12996BA6}" srcOrd="0" destOrd="0" presId="urn:microsoft.com/office/officeart/2005/8/layout/cycle2"/>
    <dgm:cxn modelId="{C885D71A-18F1-464F-B0F6-6CFFEF83A870}" type="presParOf" srcId="{29871CC6-007D-40F6-B74C-F6E17D0ECAF9}" destId="{E21C09FF-0D4A-4B0B-A40D-2E029B421BAD}" srcOrd="0" destOrd="0" presId="urn:microsoft.com/office/officeart/2005/8/layout/cycle2"/>
    <dgm:cxn modelId="{6ADDE64F-EE62-42A2-A183-4458C75BB72D}" type="presParOf" srcId="{29871CC6-007D-40F6-B74C-F6E17D0ECAF9}" destId="{71079466-F9CC-45EB-AF35-637AA4F7ED21}" srcOrd="1" destOrd="0" presId="urn:microsoft.com/office/officeart/2005/8/layout/cycle2"/>
    <dgm:cxn modelId="{344FAE8C-D7C2-4DF4-8157-523143B6C1F7}" type="presParOf" srcId="{71079466-F9CC-45EB-AF35-637AA4F7ED21}" destId="{A059CB4F-7FD9-44D8-8DAC-D7444DE0119B}" srcOrd="0" destOrd="0" presId="urn:microsoft.com/office/officeart/2005/8/layout/cycle2"/>
    <dgm:cxn modelId="{884B5023-BDD3-46F8-BD16-B381C5C54D6B}" type="presParOf" srcId="{29871CC6-007D-40F6-B74C-F6E17D0ECAF9}" destId="{062DC359-8CE3-41DB-91E9-6CB17CC950A7}" srcOrd="2" destOrd="0" presId="urn:microsoft.com/office/officeart/2005/8/layout/cycle2"/>
    <dgm:cxn modelId="{71B1BB51-EA6D-4B9B-B8CA-A8A450F5A8FC}" type="presParOf" srcId="{29871CC6-007D-40F6-B74C-F6E17D0ECAF9}" destId="{D5626FA6-E22D-4A44-AABB-4060BF40C5C7}" srcOrd="3" destOrd="0" presId="urn:microsoft.com/office/officeart/2005/8/layout/cycle2"/>
    <dgm:cxn modelId="{43519004-61DD-4CDA-851A-274ECC525B19}" type="presParOf" srcId="{D5626FA6-E22D-4A44-AABB-4060BF40C5C7}" destId="{CA7973C4-6C2E-4A5F-9E0C-D9C2FB6CA1FA}" srcOrd="0" destOrd="0" presId="urn:microsoft.com/office/officeart/2005/8/layout/cycle2"/>
    <dgm:cxn modelId="{A3665310-A222-42B9-8A3F-B03549448A07}" type="presParOf" srcId="{29871CC6-007D-40F6-B74C-F6E17D0ECAF9}" destId="{86101612-2C4D-4E6B-BC9B-08467E7984DF}" srcOrd="4" destOrd="0" presId="urn:microsoft.com/office/officeart/2005/8/layout/cycle2"/>
    <dgm:cxn modelId="{A6F1C8CE-C71F-4124-9A98-977A76FB2EB2}" type="presParOf" srcId="{29871CC6-007D-40F6-B74C-F6E17D0ECAF9}" destId="{8AC92936-C1D4-4F3F-A42D-2E0C576B6032}" srcOrd="5" destOrd="0" presId="urn:microsoft.com/office/officeart/2005/8/layout/cycle2"/>
    <dgm:cxn modelId="{C0E19162-497C-44E2-8AD0-7414687220B2}" type="presParOf" srcId="{8AC92936-C1D4-4F3F-A42D-2E0C576B6032}" destId="{C1C7E852-1F17-40CE-9895-92D1597E2B0D}" srcOrd="0" destOrd="0" presId="urn:microsoft.com/office/officeart/2005/8/layout/cycle2"/>
    <dgm:cxn modelId="{CB6363FC-588F-4ADE-9855-8F5127B1723A}" type="presParOf" srcId="{29871CC6-007D-40F6-B74C-F6E17D0ECAF9}" destId="{20601662-CE61-44EF-BC54-3F82DD2C058C}" srcOrd="6" destOrd="0" presId="urn:microsoft.com/office/officeart/2005/8/layout/cycle2"/>
    <dgm:cxn modelId="{34F452A5-BF59-4DDC-89D3-AF1476E0C732}" type="presParOf" srcId="{29871CC6-007D-40F6-B74C-F6E17D0ECAF9}" destId="{92BF2DFE-97E0-4091-8B50-1D06B6673676}" srcOrd="7" destOrd="0" presId="urn:microsoft.com/office/officeart/2005/8/layout/cycle2"/>
    <dgm:cxn modelId="{48F77404-FCD4-4A33-97A5-416A12383530}" type="presParOf" srcId="{92BF2DFE-97E0-4091-8B50-1D06B6673676}" destId="{617D61A8-3904-4915-A9CC-4EDA589601C8}" srcOrd="0" destOrd="0" presId="urn:microsoft.com/office/officeart/2005/8/layout/cycle2"/>
    <dgm:cxn modelId="{20843057-CE96-4420-8525-529A9FF8DE54}" type="presParOf" srcId="{29871CC6-007D-40F6-B74C-F6E17D0ECAF9}" destId="{220AB02D-2056-431F-A729-6086A3BBFD45}" srcOrd="8" destOrd="0" presId="urn:microsoft.com/office/officeart/2005/8/layout/cycle2"/>
    <dgm:cxn modelId="{4E8FBCF8-96C6-47B8-9089-A0B6C2AE87CF}" type="presParOf" srcId="{29871CC6-007D-40F6-B74C-F6E17D0ECAF9}" destId="{3F518653-032C-4ED2-BDFD-54A2447B1D23}" srcOrd="9" destOrd="0" presId="urn:microsoft.com/office/officeart/2005/8/layout/cycle2"/>
    <dgm:cxn modelId="{A9237883-9473-4447-9220-BA115D86266B}" type="presParOf" srcId="{3F518653-032C-4ED2-BDFD-54A2447B1D23}" destId="{EC5A0A0B-0FF7-4810-8042-6C28E7B03E17}" srcOrd="0" destOrd="0" presId="urn:microsoft.com/office/officeart/2005/8/layout/cycle2"/>
    <dgm:cxn modelId="{B80D39BA-F80E-4206-9F55-DEF03DB02FA1}" type="presParOf" srcId="{29871CC6-007D-40F6-B74C-F6E17D0ECAF9}" destId="{EF399F7E-26FA-4465-954E-5E7F94E50062}" srcOrd="10" destOrd="0" presId="urn:microsoft.com/office/officeart/2005/8/layout/cycle2"/>
    <dgm:cxn modelId="{7186601A-EECE-40CD-88FA-8B8ECCFC6F8B}" type="presParOf" srcId="{29871CC6-007D-40F6-B74C-F6E17D0ECAF9}" destId="{ACB25A66-3BD1-4177-AA69-23D50518528A}" srcOrd="11" destOrd="0" presId="urn:microsoft.com/office/officeart/2005/8/layout/cycle2"/>
    <dgm:cxn modelId="{92897BD1-21EC-45FF-A73B-43D65F3554AA}" type="presParOf" srcId="{ACB25A66-3BD1-4177-AA69-23D50518528A}" destId="{9772CF3C-A5F2-48CC-9A9A-69CE00C9925C}" srcOrd="0" destOrd="0" presId="urn:microsoft.com/office/officeart/2005/8/layout/cycle2"/>
    <dgm:cxn modelId="{AA4AE16A-E7C7-4D2B-B64F-ADB35063CCDA}" type="presParOf" srcId="{29871CC6-007D-40F6-B74C-F6E17D0ECAF9}" destId="{C2091AE6-6020-4466-B456-1230F8F7E683}" srcOrd="12" destOrd="0" presId="urn:microsoft.com/office/officeart/2005/8/layout/cycle2"/>
    <dgm:cxn modelId="{BC3BFB48-BFFA-4A86-B073-64CD3D96FE37}" type="presParOf" srcId="{29871CC6-007D-40F6-B74C-F6E17D0ECAF9}" destId="{F37DBA57-1EEC-4056-97FC-D8CA59CA48CA}" srcOrd="13" destOrd="0" presId="urn:microsoft.com/office/officeart/2005/8/layout/cycle2"/>
    <dgm:cxn modelId="{0A1FF1ED-797D-42EB-9F44-BBAA608E5494}" type="presParOf" srcId="{F37DBA57-1EEC-4056-97FC-D8CA59CA48CA}" destId="{816A4BF2-C0EC-428F-9349-676092AF20F2}" srcOrd="0" destOrd="0" presId="urn:microsoft.com/office/officeart/2005/8/layout/cycle2"/>
    <dgm:cxn modelId="{651260D0-9BFE-447C-B51C-2D0218E577AD}" type="presParOf" srcId="{29871CC6-007D-40F6-B74C-F6E17D0ECAF9}" destId="{15CE2E1C-90DE-4EDE-9CD3-19A932E3C34E}" srcOrd="14" destOrd="0" presId="urn:microsoft.com/office/officeart/2005/8/layout/cycle2"/>
    <dgm:cxn modelId="{D6E9B2E4-588E-4BD2-9E50-0E0B6B213A9E}" type="presParOf" srcId="{29871CC6-007D-40F6-B74C-F6E17D0ECAF9}" destId="{6ECF61C7-4740-45EC-907C-82EF12996BA6}" srcOrd="15" destOrd="0" presId="urn:microsoft.com/office/officeart/2005/8/layout/cycle2"/>
    <dgm:cxn modelId="{5FD1A324-DDB1-48DD-8C8B-AC882A714794}" type="presParOf" srcId="{6ECF61C7-4740-45EC-907C-82EF12996BA6}" destId="{86B6FE2D-AF23-4022-AEA2-297EF6E3087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2BB3C-BBCF-47A6-8AA5-35970AD403F2}">
      <dsp:nvSpPr>
        <dsp:cNvPr id="0" name=""/>
        <dsp:cNvSpPr/>
      </dsp:nvSpPr>
      <dsp:spPr>
        <a:xfrm>
          <a:off x="191583" y="501503"/>
          <a:ext cx="4570041" cy="14281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326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Agenda: controle sua rotina! </a:t>
          </a:r>
          <a:r>
            <a:rPr lang="pt-BR" sz="3100" i="1" kern="1200" dirty="0">
              <a:hlinkClick xmlns:r="http://schemas.openxmlformats.org/officeDocument/2006/relationships" r:id="rId1"/>
            </a:rPr>
            <a:t>Calendar</a:t>
          </a:r>
          <a:r>
            <a:rPr lang="pt-BR" sz="3100" i="1" kern="1200" dirty="0"/>
            <a:t>; </a:t>
          </a:r>
          <a:r>
            <a:rPr lang="pt-BR" sz="3100" i="1" kern="1200" dirty="0">
              <a:hlinkClick xmlns:r="http://schemas.openxmlformats.org/officeDocument/2006/relationships" r:id="rId2"/>
            </a:rPr>
            <a:t>Trello</a:t>
          </a:r>
          <a:endParaRPr lang="pt-BR" sz="3100" kern="1200" dirty="0"/>
        </a:p>
      </dsp:txBody>
      <dsp:txXfrm>
        <a:off x="191583" y="501503"/>
        <a:ext cx="4570041" cy="1428138"/>
      </dsp:txXfrm>
    </dsp:sp>
    <dsp:sp modelId="{A91C8683-27E8-4FD6-B2E4-98F40474E894}">
      <dsp:nvSpPr>
        <dsp:cNvPr id="0" name=""/>
        <dsp:cNvSpPr/>
      </dsp:nvSpPr>
      <dsp:spPr>
        <a:xfrm>
          <a:off x="1164" y="295216"/>
          <a:ext cx="999696" cy="14995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8000" r="-78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B4CD99-A1E4-4BB2-8D58-CD62C05D7D35}">
      <dsp:nvSpPr>
        <dsp:cNvPr id="0" name=""/>
        <dsp:cNvSpPr/>
      </dsp:nvSpPr>
      <dsp:spPr>
        <a:xfrm>
          <a:off x="5149055" y="501503"/>
          <a:ext cx="4570041" cy="14281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326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Horário: confie na força dos pequenos hábitos!</a:t>
          </a:r>
        </a:p>
      </dsp:txBody>
      <dsp:txXfrm>
        <a:off x="5149055" y="501503"/>
        <a:ext cx="4570041" cy="1428138"/>
      </dsp:txXfrm>
    </dsp:sp>
    <dsp:sp modelId="{CEE68C00-9859-4713-A3FF-049CDE5D6A82}">
      <dsp:nvSpPr>
        <dsp:cNvPr id="0" name=""/>
        <dsp:cNvSpPr/>
      </dsp:nvSpPr>
      <dsp:spPr>
        <a:xfrm>
          <a:off x="4958636" y="295216"/>
          <a:ext cx="999696" cy="1499545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0" r="-10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95C295-EDC6-4DE8-8F91-45A090CC0EF5}">
      <dsp:nvSpPr>
        <dsp:cNvPr id="0" name=""/>
        <dsp:cNvSpPr/>
      </dsp:nvSpPr>
      <dsp:spPr>
        <a:xfrm>
          <a:off x="2670319" y="2299370"/>
          <a:ext cx="4570041" cy="14281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326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Método: adeque os estudos à sua realidade!</a:t>
          </a:r>
        </a:p>
      </dsp:txBody>
      <dsp:txXfrm>
        <a:off x="2670319" y="2299370"/>
        <a:ext cx="4570041" cy="1428138"/>
      </dsp:txXfrm>
    </dsp:sp>
    <dsp:sp modelId="{F343D2F6-91D0-49FB-AC15-B8B7AD21805B}">
      <dsp:nvSpPr>
        <dsp:cNvPr id="0" name=""/>
        <dsp:cNvSpPr/>
      </dsp:nvSpPr>
      <dsp:spPr>
        <a:xfrm>
          <a:off x="2479900" y="2093083"/>
          <a:ext cx="999696" cy="14995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0" r="-13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C09FF-0D4A-4B0B-A40D-2E029B421BAD}">
      <dsp:nvSpPr>
        <dsp:cNvPr id="0" name=""/>
        <dsp:cNvSpPr/>
      </dsp:nvSpPr>
      <dsp:spPr>
        <a:xfrm>
          <a:off x="2312431" y="360"/>
          <a:ext cx="1053625" cy="10536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Revisão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10 min</a:t>
          </a:r>
        </a:p>
      </dsp:txBody>
      <dsp:txXfrm>
        <a:off x="2466731" y="154660"/>
        <a:ext cx="745025" cy="745025"/>
      </dsp:txXfrm>
    </dsp:sp>
    <dsp:sp modelId="{71079466-F9CC-45EB-AF35-637AA4F7ED21}">
      <dsp:nvSpPr>
        <dsp:cNvPr id="0" name=""/>
        <dsp:cNvSpPr/>
      </dsp:nvSpPr>
      <dsp:spPr>
        <a:xfrm rot="1350000">
          <a:off x="3422443" y="648792"/>
          <a:ext cx="279320" cy="355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kern="1200"/>
        </a:p>
      </dsp:txBody>
      <dsp:txXfrm>
        <a:off x="3425632" y="703878"/>
        <a:ext cx="195524" cy="213358"/>
      </dsp:txXfrm>
    </dsp:sp>
    <dsp:sp modelId="{062DC359-8CE3-41DB-91E9-6CB17CC950A7}">
      <dsp:nvSpPr>
        <dsp:cNvPr id="0" name=""/>
        <dsp:cNvSpPr/>
      </dsp:nvSpPr>
      <dsp:spPr>
        <a:xfrm>
          <a:off x="3772757" y="605247"/>
          <a:ext cx="1053625" cy="1053625"/>
        </a:xfrm>
        <a:prstGeom prst="ellipse">
          <a:avLst/>
        </a:prstGeom>
        <a:solidFill>
          <a:schemeClr val="accent2">
            <a:hueOff val="-189053"/>
            <a:satOff val="213"/>
            <a:lumOff val="50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Questões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10 min</a:t>
          </a:r>
        </a:p>
      </dsp:txBody>
      <dsp:txXfrm>
        <a:off x="3927057" y="759547"/>
        <a:ext cx="745025" cy="745025"/>
      </dsp:txXfrm>
    </dsp:sp>
    <dsp:sp modelId="{D5626FA6-E22D-4A44-AABB-4060BF40C5C7}">
      <dsp:nvSpPr>
        <dsp:cNvPr id="0" name=""/>
        <dsp:cNvSpPr/>
      </dsp:nvSpPr>
      <dsp:spPr>
        <a:xfrm rot="4050000">
          <a:off x="4459328" y="1677121"/>
          <a:ext cx="279320" cy="355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89053"/>
            <a:satOff val="213"/>
            <a:lumOff val="5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kern="1200"/>
        </a:p>
      </dsp:txBody>
      <dsp:txXfrm>
        <a:off x="4485192" y="1709532"/>
        <a:ext cx="195524" cy="213358"/>
      </dsp:txXfrm>
    </dsp:sp>
    <dsp:sp modelId="{86101612-2C4D-4E6B-BC9B-08467E7984DF}">
      <dsp:nvSpPr>
        <dsp:cNvPr id="0" name=""/>
        <dsp:cNvSpPr/>
      </dsp:nvSpPr>
      <dsp:spPr>
        <a:xfrm>
          <a:off x="4377645" y="2065574"/>
          <a:ext cx="1053625" cy="1053625"/>
        </a:xfrm>
        <a:prstGeom prst="ellipse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PAUSA </a:t>
          </a:r>
          <a:br>
            <a:rPr lang="pt-BR" sz="1000" kern="1200" dirty="0"/>
          </a:br>
          <a:r>
            <a:rPr lang="pt-BR" sz="1000" kern="1200" dirty="0"/>
            <a:t>10 min</a:t>
          </a:r>
        </a:p>
      </dsp:txBody>
      <dsp:txXfrm>
        <a:off x="4531945" y="2219874"/>
        <a:ext cx="745025" cy="745025"/>
      </dsp:txXfrm>
    </dsp:sp>
    <dsp:sp modelId="{8AC92936-C1D4-4F3F-A42D-2E0C576B6032}">
      <dsp:nvSpPr>
        <dsp:cNvPr id="0" name=""/>
        <dsp:cNvSpPr/>
      </dsp:nvSpPr>
      <dsp:spPr>
        <a:xfrm rot="6750000">
          <a:off x="4465379" y="3137447"/>
          <a:ext cx="279320" cy="355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378107"/>
            <a:satOff val="426"/>
            <a:lumOff val="10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kern="1200"/>
        </a:p>
      </dsp:txBody>
      <dsp:txXfrm rot="10800000">
        <a:off x="4523311" y="3169858"/>
        <a:ext cx="195524" cy="213358"/>
      </dsp:txXfrm>
    </dsp:sp>
    <dsp:sp modelId="{20601662-CE61-44EF-BC54-3F82DD2C058C}">
      <dsp:nvSpPr>
        <dsp:cNvPr id="0" name=""/>
        <dsp:cNvSpPr/>
      </dsp:nvSpPr>
      <dsp:spPr>
        <a:xfrm>
          <a:off x="3772757" y="3525901"/>
          <a:ext cx="1053625" cy="1053625"/>
        </a:xfrm>
        <a:prstGeom prst="ellipse">
          <a:avLst/>
        </a:prstGeom>
        <a:solidFill>
          <a:schemeClr val="accent2">
            <a:hueOff val="-567160"/>
            <a:satOff val="639"/>
            <a:lumOff val="151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Doutrina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50 min</a:t>
          </a:r>
        </a:p>
      </dsp:txBody>
      <dsp:txXfrm>
        <a:off x="3927057" y="3680201"/>
        <a:ext cx="745025" cy="745025"/>
      </dsp:txXfrm>
    </dsp:sp>
    <dsp:sp modelId="{92BF2DFE-97E0-4091-8B50-1D06B6673676}">
      <dsp:nvSpPr>
        <dsp:cNvPr id="0" name=""/>
        <dsp:cNvSpPr/>
      </dsp:nvSpPr>
      <dsp:spPr>
        <a:xfrm rot="9450000">
          <a:off x="3437050" y="4174333"/>
          <a:ext cx="279320" cy="355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567160"/>
            <a:satOff val="639"/>
            <a:lumOff val="151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kern="1200"/>
        </a:p>
      </dsp:txBody>
      <dsp:txXfrm rot="10800000">
        <a:off x="3517657" y="4229419"/>
        <a:ext cx="195524" cy="213358"/>
      </dsp:txXfrm>
    </dsp:sp>
    <dsp:sp modelId="{220AB02D-2056-431F-A729-6086A3BBFD45}">
      <dsp:nvSpPr>
        <dsp:cNvPr id="0" name=""/>
        <dsp:cNvSpPr/>
      </dsp:nvSpPr>
      <dsp:spPr>
        <a:xfrm>
          <a:off x="2312431" y="4130788"/>
          <a:ext cx="1053625" cy="1053625"/>
        </a:xfrm>
        <a:prstGeom prst="ellipse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PAUSA</a:t>
          </a:r>
          <a:br>
            <a:rPr lang="pt-BR" sz="1000" kern="1200" dirty="0"/>
          </a:br>
          <a:r>
            <a:rPr lang="pt-BR" sz="1000" kern="1200" dirty="0"/>
            <a:t>10 min</a:t>
          </a:r>
        </a:p>
      </dsp:txBody>
      <dsp:txXfrm>
        <a:off x="2466731" y="4285088"/>
        <a:ext cx="745025" cy="745025"/>
      </dsp:txXfrm>
    </dsp:sp>
    <dsp:sp modelId="{3F518653-032C-4ED2-BDFD-54A2447B1D23}">
      <dsp:nvSpPr>
        <dsp:cNvPr id="0" name=""/>
        <dsp:cNvSpPr/>
      </dsp:nvSpPr>
      <dsp:spPr>
        <a:xfrm rot="12150000">
          <a:off x="1976723" y="4180383"/>
          <a:ext cx="279320" cy="355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56213"/>
            <a:satOff val="853"/>
            <a:lumOff val="20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kern="1200"/>
        </a:p>
      </dsp:txBody>
      <dsp:txXfrm rot="10800000">
        <a:off x="2057330" y="4267537"/>
        <a:ext cx="195524" cy="213358"/>
      </dsp:txXfrm>
    </dsp:sp>
    <dsp:sp modelId="{EF399F7E-26FA-4465-954E-5E7F94E50062}">
      <dsp:nvSpPr>
        <dsp:cNvPr id="0" name=""/>
        <dsp:cNvSpPr/>
      </dsp:nvSpPr>
      <dsp:spPr>
        <a:xfrm>
          <a:off x="852104" y="3525901"/>
          <a:ext cx="1053625" cy="1053625"/>
        </a:xfrm>
        <a:prstGeom prst="ellipse">
          <a:avLst/>
        </a:prstGeom>
        <a:solidFill>
          <a:schemeClr val="accent2">
            <a:hueOff val="-945266"/>
            <a:satOff val="1066"/>
            <a:lumOff val="252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Legislação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15 min</a:t>
          </a:r>
        </a:p>
      </dsp:txBody>
      <dsp:txXfrm>
        <a:off x="1006404" y="3680201"/>
        <a:ext cx="745025" cy="745025"/>
      </dsp:txXfrm>
    </dsp:sp>
    <dsp:sp modelId="{ACB25A66-3BD1-4177-AA69-23D50518528A}">
      <dsp:nvSpPr>
        <dsp:cNvPr id="0" name=""/>
        <dsp:cNvSpPr/>
      </dsp:nvSpPr>
      <dsp:spPr>
        <a:xfrm rot="14850000">
          <a:off x="939838" y="3152055"/>
          <a:ext cx="279320" cy="355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945266"/>
            <a:satOff val="1066"/>
            <a:lumOff val="252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kern="1200"/>
        </a:p>
      </dsp:txBody>
      <dsp:txXfrm rot="10800000">
        <a:off x="997770" y="3261884"/>
        <a:ext cx="195524" cy="213358"/>
      </dsp:txXfrm>
    </dsp:sp>
    <dsp:sp modelId="{C2091AE6-6020-4466-B456-1230F8F7E683}">
      <dsp:nvSpPr>
        <dsp:cNvPr id="0" name=""/>
        <dsp:cNvSpPr/>
      </dsp:nvSpPr>
      <dsp:spPr>
        <a:xfrm>
          <a:off x="247217" y="2065574"/>
          <a:ext cx="1053625" cy="1053625"/>
        </a:xfrm>
        <a:prstGeom prst="ellipse">
          <a:avLst/>
        </a:prstGeom>
        <a:solidFill>
          <a:schemeClr val="accent2">
            <a:hueOff val="-1134320"/>
            <a:satOff val="1279"/>
            <a:lumOff val="302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Precedentes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15 min</a:t>
          </a:r>
        </a:p>
      </dsp:txBody>
      <dsp:txXfrm>
        <a:off x="401517" y="2219874"/>
        <a:ext cx="745025" cy="745025"/>
      </dsp:txXfrm>
    </dsp:sp>
    <dsp:sp modelId="{F37DBA57-1EEC-4056-97FC-D8CA59CA48CA}">
      <dsp:nvSpPr>
        <dsp:cNvPr id="0" name=""/>
        <dsp:cNvSpPr/>
      </dsp:nvSpPr>
      <dsp:spPr>
        <a:xfrm rot="17550000">
          <a:off x="933788" y="1691728"/>
          <a:ext cx="279320" cy="355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134320"/>
            <a:satOff val="1279"/>
            <a:lumOff val="30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kern="1200"/>
        </a:p>
      </dsp:txBody>
      <dsp:txXfrm>
        <a:off x="959652" y="1801557"/>
        <a:ext cx="195524" cy="213358"/>
      </dsp:txXfrm>
    </dsp:sp>
    <dsp:sp modelId="{15CE2E1C-90DE-4EDE-9CD3-19A932E3C34E}">
      <dsp:nvSpPr>
        <dsp:cNvPr id="0" name=""/>
        <dsp:cNvSpPr/>
      </dsp:nvSpPr>
      <dsp:spPr>
        <a:xfrm>
          <a:off x="852104" y="605247"/>
          <a:ext cx="1053625" cy="1053625"/>
        </a:xfrm>
        <a:prstGeom prst="ellipse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FINALIZAÇÃO</a:t>
          </a:r>
        </a:p>
      </dsp:txBody>
      <dsp:txXfrm>
        <a:off x="1006404" y="759547"/>
        <a:ext cx="745025" cy="745025"/>
      </dsp:txXfrm>
    </dsp:sp>
    <dsp:sp modelId="{6ECF61C7-4740-45EC-907C-82EF12996BA6}">
      <dsp:nvSpPr>
        <dsp:cNvPr id="0" name=""/>
        <dsp:cNvSpPr/>
      </dsp:nvSpPr>
      <dsp:spPr>
        <a:xfrm rot="20250000">
          <a:off x="1962116" y="654843"/>
          <a:ext cx="279320" cy="3555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kern="1200"/>
        </a:p>
      </dsp:txBody>
      <dsp:txXfrm>
        <a:off x="1965305" y="741997"/>
        <a:ext cx="195524" cy="2133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E7627-5322-4550-8241-17A9B28E9E53}" type="datetimeFigureOut">
              <a:rPr lang="pt-BR" smtClean="0"/>
              <a:t>14/07/2022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2F073-A9FA-4259-86A8-B87DB23770D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7583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2F073-A9FA-4259-86A8-B87DB23770D2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3772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2F073-A9FA-4259-86A8-B87DB23770D2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7210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2F073-A9FA-4259-86A8-B87DB23770D2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1362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2F073-A9FA-4259-86A8-B87DB23770D2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0550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7F195A4-7E67-4F43-8856-93B5BC55B6D5}" type="datetime1">
              <a:rPr lang="pt-BR" smtClean="0"/>
              <a:t>14/07/2022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BC9C-7B28-49FA-BCA2-4DB25D1E3B6A}" type="slidenum">
              <a:rPr lang="pt-BR" smtClean="0"/>
              <a:t>‹nº›</a:t>
            </a:fld>
            <a:endParaRPr lang="pt-BR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43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93F5-4C5D-432F-A241-D6811ACDBB76}" type="datetime1">
              <a:rPr lang="pt-BR" smtClean="0"/>
              <a:t>14/07/2022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BC9C-7B28-49FA-BCA2-4DB25D1E3B6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668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D569-64DF-4F77-9825-07BF49E0F397}" type="datetime1">
              <a:rPr lang="pt-BR" smtClean="0"/>
              <a:t>14/07/2022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BC9C-7B28-49FA-BCA2-4DB25D1E3B6A}" type="slidenum">
              <a:rPr lang="pt-BR" smtClean="0"/>
              <a:t>‹nº›</a:t>
            </a:fld>
            <a:endParaRPr lang="pt-BR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49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34A4-1F40-466D-9345-0CD956E177BD}" type="datetime1">
              <a:rPr lang="pt-BR" smtClean="0"/>
              <a:t>14/07/2022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BC9C-7B28-49FA-BCA2-4DB25D1E3B6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625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7FB3-1001-4110-8E1B-63728D950A23}" type="datetime1">
              <a:rPr lang="pt-BR" smtClean="0"/>
              <a:t>14/07/2022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BC9C-7B28-49FA-BCA2-4DB25D1E3B6A}" type="slidenum">
              <a:rPr lang="pt-BR" smtClean="0"/>
              <a:t>‹nº›</a:t>
            </a:fld>
            <a:endParaRPr lang="pt-BR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25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72B4-0308-4724-A2BB-84DC610C10D1}" type="datetime1">
              <a:rPr lang="pt-BR" smtClean="0"/>
              <a:t>14/07/2022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BC9C-7B28-49FA-BCA2-4DB25D1E3B6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819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5E65-6EEB-4A1C-A1CF-B7F24467B36C}" type="datetime1">
              <a:rPr lang="pt-BR" smtClean="0"/>
              <a:t>14/07/2022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BC9C-7B28-49FA-BCA2-4DB25D1E3B6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022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BFD0-DC12-4C28-BDDD-C9655BCE96CD}" type="datetime1">
              <a:rPr lang="pt-BR" smtClean="0"/>
              <a:t>14/07/2022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BC9C-7B28-49FA-BCA2-4DB25D1E3B6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012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BA60-0E88-4880-9A88-102C47C13950}" type="datetime1">
              <a:rPr lang="pt-BR" smtClean="0"/>
              <a:t>14/07/2022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BC9C-7B28-49FA-BCA2-4DB25D1E3B6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242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02C8-F74F-4BD3-832D-11CB0489E0A0}" type="datetime1">
              <a:rPr lang="pt-BR" smtClean="0"/>
              <a:t>14/07/2022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BC9C-7B28-49FA-BCA2-4DB25D1E3B6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334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4EFAD-CF37-4057-8E3A-BCE771056B45}" type="datetime1">
              <a:rPr lang="pt-BR" smtClean="0"/>
              <a:t>14/07/2022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BC9C-7B28-49FA-BCA2-4DB25D1E3B6A}" type="slidenum">
              <a:rPr lang="pt-BR" smtClean="0"/>
              <a:t>‹nº›</a:t>
            </a:fld>
            <a:endParaRPr lang="pt-BR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76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0F7942-6FA5-4E40-BE2A-FBFE237DC832}" type="datetime1">
              <a:rPr lang="pt-BR" smtClean="0"/>
              <a:t>14/07/2022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E6CBC9C-7B28-49FA-BCA2-4DB25D1E3B6A}" type="slidenum">
              <a:rPr lang="pt-BR" smtClean="0"/>
              <a:t>‹nº›</a:t>
            </a:fld>
            <a:endParaRPr lang="pt-BR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852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20357" y="517359"/>
            <a:ext cx="10951286" cy="5823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0350" y="4024458"/>
            <a:ext cx="10951285" cy="1299340"/>
          </a:xfrm>
        </p:spPr>
        <p:txBody>
          <a:bodyPr>
            <a:noAutofit/>
          </a:bodyPr>
          <a:lstStyle/>
          <a:p>
            <a:pPr algn="ctr"/>
            <a:r>
              <a:rPr lang="pt-BR" sz="4400" b="1" dirty="0">
                <a:solidFill>
                  <a:srgbClr val="2F2024"/>
                </a:solidFill>
                <a:latin typeface="Gill Sans MT Condensed" panose="020B0506020104020203" pitchFamily="34" charset="0"/>
              </a:rPr>
              <a:t>DISCIPLINA</a:t>
            </a:r>
            <a:br>
              <a:rPr lang="pt-BR" sz="4400" b="1" dirty="0">
                <a:solidFill>
                  <a:srgbClr val="2F2024"/>
                </a:solidFill>
                <a:latin typeface="Gill Sans MT Condensed" panose="020B0506020104020203" pitchFamily="34" charset="0"/>
              </a:rPr>
            </a:br>
            <a:r>
              <a:rPr lang="pt-BR" sz="3600" dirty="0">
                <a:solidFill>
                  <a:srgbClr val="2F2024"/>
                </a:solidFill>
                <a:latin typeface="Gill Sans MT Condensed" panose="020B0506020104020203" pitchFamily="34" charset="0"/>
              </a:rPr>
              <a:t>aula DE apresentação</a:t>
            </a:r>
            <a:endParaRPr lang="pt-BR" sz="4400" dirty="0">
              <a:solidFill>
                <a:srgbClr val="2F2024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20349" y="5052632"/>
            <a:ext cx="10951285" cy="744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800" cap="none" dirty="0">
                <a:solidFill>
                  <a:srgbClr val="2F2024"/>
                </a:solidFill>
                <a:latin typeface="Century Gothic" panose="020B0502020202020204" pitchFamily="34" charset="0"/>
              </a:rPr>
              <a:t>Professor Titular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E02BE32-B6E5-4BE0-88AF-C91589E178E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26" y="674865"/>
            <a:ext cx="2522541" cy="1593748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A66B8347-F7E6-8A62-4D20-95CEF089175E}"/>
              </a:ext>
            </a:extLst>
          </p:cNvPr>
          <p:cNvSpPr txBox="1">
            <a:spLocks/>
          </p:cNvSpPr>
          <p:nvPr/>
        </p:nvSpPr>
        <p:spPr>
          <a:xfrm>
            <a:off x="620349" y="2400248"/>
            <a:ext cx="10951285" cy="12993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400" b="1" dirty="0">
                <a:solidFill>
                  <a:srgbClr val="2F2024"/>
                </a:solidFill>
                <a:latin typeface="Gill Sans MT Condensed" panose="020B0506020104020203" pitchFamily="34" charset="0"/>
              </a:rPr>
              <a:t>Faculdade de integração do sertão</a:t>
            </a:r>
          </a:p>
          <a:p>
            <a:pPr algn="ctr"/>
            <a:r>
              <a:rPr lang="pt-BR" sz="4400" dirty="0">
                <a:solidFill>
                  <a:srgbClr val="2F2024"/>
                </a:solidFill>
                <a:latin typeface="Gill Sans MT Condensed" panose="020B0506020104020203" pitchFamily="34" charset="0"/>
              </a:rPr>
              <a:t>Bacharelado em direito</a:t>
            </a:r>
          </a:p>
        </p:txBody>
      </p:sp>
    </p:spTree>
    <p:extLst>
      <p:ext uri="{BB962C8B-B14F-4D97-AF65-F5344CB8AC3E}">
        <p14:creationId xmlns:p14="http://schemas.microsoft.com/office/powerpoint/2010/main" val="183339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sumário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24126" y="2286000"/>
            <a:ext cx="6462523" cy="402336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pt-BR" sz="2400" dirty="0"/>
              <a:t>APRESENTAÇÕES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pt-BR" sz="2400" dirty="0"/>
              <a:t>RESUMO DO CURSO</a:t>
            </a:r>
          </a:p>
          <a:p>
            <a:pPr marL="630936" lvl="1" indent="-457200">
              <a:lnSpc>
                <a:spcPct val="100000"/>
              </a:lnSpc>
              <a:buFont typeface="+mj-lt"/>
              <a:buAutoNum type="alphaUcPeriod"/>
            </a:pPr>
            <a:r>
              <a:rPr lang="pt-BR" sz="2400" dirty="0"/>
              <a:t>EMENTA</a:t>
            </a:r>
          </a:p>
          <a:p>
            <a:pPr marL="630936" lvl="1" indent="-457200">
              <a:lnSpc>
                <a:spcPct val="100000"/>
              </a:lnSpc>
              <a:buFont typeface="+mj-lt"/>
              <a:buAutoNum type="alphaUcPeriod"/>
            </a:pPr>
            <a:r>
              <a:rPr lang="pt-BR" sz="2400" dirty="0"/>
              <a:t>METODOLOGIA</a:t>
            </a:r>
          </a:p>
          <a:p>
            <a:pPr marL="630936" lvl="1" indent="-457200">
              <a:lnSpc>
                <a:spcPct val="100000"/>
              </a:lnSpc>
              <a:buFont typeface="+mj-lt"/>
              <a:buAutoNum type="alphaUcPeriod"/>
            </a:pPr>
            <a:r>
              <a:rPr lang="pt-BR" sz="2400" dirty="0"/>
              <a:t>AVALIAÇÃO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pt-BR" sz="2400" dirty="0"/>
              <a:t>DICAS DE ESTUDO</a:t>
            </a:r>
          </a:p>
          <a:p>
            <a:pPr marL="173736" lvl="1" indent="0">
              <a:buNone/>
            </a:pPr>
            <a:endParaRPr lang="pt-BR" sz="2400" dirty="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7EB25626-C57C-25E2-8CE1-3ACAD6AB694F}"/>
              </a:ext>
            </a:extLst>
          </p:cNvPr>
          <p:cNvGrpSpPr/>
          <p:nvPr/>
        </p:nvGrpSpPr>
        <p:grpSpPr>
          <a:xfrm>
            <a:off x="408521" y="213113"/>
            <a:ext cx="11566892" cy="6282298"/>
            <a:chOff x="408521" y="213113"/>
            <a:chExt cx="11566892" cy="6282298"/>
          </a:xfrm>
        </p:grpSpPr>
        <p:sp>
          <p:nvSpPr>
            <p:cNvPr id="5" name="Título 1">
              <a:extLst>
                <a:ext uri="{FF2B5EF4-FFF2-40B4-BE49-F238E27FC236}">
                  <a16:creationId xmlns:a16="http://schemas.microsoft.com/office/drawing/2014/main" id="{1C51B888-108A-482C-A13F-3B63F78BBD93}"/>
                </a:ext>
              </a:extLst>
            </p:cNvPr>
            <p:cNvSpPr txBox="1">
              <a:spLocks/>
            </p:cNvSpPr>
            <p:nvPr/>
          </p:nvSpPr>
          <p:spPr>
            <a:xfrm>
              <a:off x="620357" y="6123308"/>
              <a:ext cx="10951285" cy="37210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r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5000" kern="1200" cap="all" spc="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pt-BR" sz="1200" cap="none" dirty="0">
                  <a:solidFill>
                    <a:srgbClr val="2F2024"/>
                  </a:solidFill>
                  <a:latin typeface="Century Gothic" panose="020B0502020202020204" pitchFamily="34" charset="0"/>
                </a:rPr>
                <a:t>Professor Titular</a:t>
              </a:r>
            </a:p>
          </p:txBody>
        </p:sp>
        <p:sp>
          <p:nvSpPr>
            <p:cNvPr id="6" name="Título 1">
              <a:extLst>
                <a:ext uri="{FF2B5EF4-FFF2-40B4-BE49-F238E27FC236}">
                  <a16:creationId xmlns:a16="http://schemas.microsoft.com/office/drawing/2014/main" id="{4313A8E4-9645-EEFE-E8CC-747E16030DC7}"/>
                </a:ext>
              </a:extLst>
            </p:cNvPr>
            <p:cNvSpPr txBox="1">
              <a:spLocks/>
            </p:cNvSpPr>
            <p:nvPr/>
          </p:nvSpPr>
          <p:spPr>
            <a:xfrm>
              <a:off x="408521" y="213113"/>
              <a:ext cx="10951285" cy="37210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r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5000" kern="1200" cap="all" spc="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pt-BR" sz="1200" cap="none" dirty="0">
                  <a:solidFill>
                    <a:srgbClr val="2F2024"/>
                  </a:solidFill>
                  <a:latin typeface="Century Gothic" panose="020B0502020202020204" pitchFamily="34" charset="0"/>
                </a:rPr>
                <a:t>Disciplina</a:t>
              </a:r>
            </a:p>
          </p:txBody>
        </p:sp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D8FC71F8-5862-B76A-A26D-7FEBE9AC52E9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5147" y="213113"/>
              <a:ext cx="1440266" cy="10010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687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441529"/>
            <a:ext cx="7754112" cy="1737360"/>
          </a:xfrm>
        </p:spPr>
        <p:txBody>
          <a:bodyPr/>
          <a:lstStyle/>
          <a:p>
            <a:r>
              <a:rPr lang="pt-BR" dirty="0"/>
              <a:t>itens</a:t>
            </a:r>
          </a:p>
        </p:txBody>
      </p:sp>
      <p:sp>
        <p:nvSpPr>
          <p:cNvPr id="7" name="Espaço Reservado para Texto 3">
            <a:extLst>
              <a:ext uri="{FF2B5EF4-FFF2-40B4-BE49-F238E27FC236}">
                <a16:creationId xmlns:a16="http://schemas.microsoft.com/office/drawing/2014/main" id="{F6673816-9A3C-484A-83AE-9094F2828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127" y="2257506"/>
            <a:ext cx="10125136" cy="3762294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/>
              <a:t>EMENTA: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FF47DAB6-5882-8815-37B6-E33B1B7A59C8}"/>
              </a:ext>
            </a:extLst>
          </p:cNvPr>
          <p:cNvGrpSpPr/>
          <p:nvPr/>
        </p:nvGrpSpPr>
        <p:grpSpPr>
          <a:xfrm>
            <a:off x="408521" y="213113"/>
            <a:ext cx="11566892" cy="6282298"/>
            <a:chOff x="408521" y="213113"/>
            <a:chExt cx="11566892" cy="6282298"/>
          </a:xfrm>
        </p:grpSpPr>
        <p:sp>
          <p:nvSpPr>
            <p:cNvPr id="6" name="Título 1">
              <a:extLst>
                <a:ext uri="{FF2B5EF4-FFF2-40B4-BE49-F238E27FC236}">
                  <a16:creationId xmlns:a16="http://schemas.microsoft.com/office/drawing/2014/main" id="{A54CDCB3-3DD2-2D7B-1109-7CEB73A92F4C}"/>
                </a:ext>
              </a:extLst>
            </p:cNvPr>
            <p:cNvSpPr txBox="1">
              <a:spLocks/>
            </p:cNvSpPr>
            <p:nvPr/>
          </p:nvSpPr>
          <p:spPr>
            <a:xfrm>
              <a:off x="620357" y="6123308"/>
              <a:ext cx="10951285" cy="37210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r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5000" kern="1200" cap="all" spc="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pt-BR" sz="1200" cap="none" dirty="0">
                  <a:solidFill>
                    <a:srgbClr val="2F2024"/>
                  </a:solidFill>
                  <a:latin typeface="Century Gothic" panose="020B0502020202020204" pitchFamily="34" charset="0"/>
                </a:rPr>
                <a:t>Professor Titular</a:t>
              </a:r>
            </a:p>
          </p:txBody>
        </p:sp>
        <p:sp>
          <p:nvSpPr>
            <p:cNvPr id="8" name="Título 1">
              <a:extLst>
                <a:ext uri="{FF2B5EF4-FFF2-40B4-BE49-F238E27FC236}">
                  <a16:creationId xmlns:a16="http://schemas.microsoft.com/office/drawing/2014/main" id="{C3A01280-C5EE-5C09-4116-86A2FA117209}"/>
                </a:ext>
              </a:extLst>
            </p:cNvPr>
            <p:cNvSpPr txBox="1">
              <a:spLocks/>
            </p:cNvSpPr>
            <p:nvPr/>
          </p:nvSpPr>
          <p:spPr>
            <a:xfrm>
              <a:off x="408521" y="213113"/>
              <a:ext cx="10951285" cy="37210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r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5000" kern="1200" cap="all" spc="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pt-BR" sz="1200" cap="none" dirty="0">
                  <a:solidFill>
                    <a:srgbClr val="2F2024"/>
                  </a:solidFill>
                  <a:latin typeface="Century Gothic" panose="020B0502020202020204" pitchFamily="34" charset="0"/>
                </a:rPr>
                <a:t>Disciplina</a:t>
              </a:r>
            </a:p>
          </p:txBody>
        </p:sp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265D7B6F-A976-32FA-D81C-E59DD8FD7E03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5147" y="213113"/>
              <a:ext cx="1440266" cy="10010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951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DICAS DE ESTUDO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610600" y="5133474"/>
            <a:ext cx="3200400" cy="1289704"/>
          </a:xfrm>
        </p:spPr>
        <p:txBody>
          <a:bodyPr>
            <a:noAutofit/>
          </a:bodyPr>
          <a:lstStyle/>
          <a:p>
            <a:pPr algn="just"/>
            <a:r>
              <a:rPr lang="pt-BR" sz="1600" dirty="0"/>
              <a:t>Para “inspirar” e não “vincular”.</a:t>
            </a:r>
          </a:p>
        </p:txBody>
      </p:sp>
      <p:pic>
        <p:nvPicPr>
          <p:cNvPr id="8" name="Espaço Reservado para Imagem 7">
            <a:extLst>
              <a:ext uri="{FF2B5EF4-FFF2-40B4-BE49-F238E27FC236}">
                <a16:creationId xmlns:a16="http://schemas.microsoft.com/office/drawing/2014/main" id="{E8BB7A9C-8B9A-4F62-AF89-062692096FA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8" b="21868"/>
          <a:stretch>
            <a:fillRect/>
          </a:stretch>
        </p:blipFill>
        <p:spPr>
          <a:xfrm>
            <a:off x="-17230" y="0"/>
            <a:ext cx="12226460" cy="4586069"/>
          </a:xfrm>
        </p:spPr>
      </p:pic>
    </p:spTree>
    <p:extLst>
      <p:ext uri="{BB962C8B-B14F-4D97-AF65-F5344CB8AC3E}">
        <p14:creationId xmlns:p14="http://schemas.microsoft.com/office/powerpoint/2010/main" val="138680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C7B5D8-AF6D-4FB7-90B2-2BA07DE5E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Dicas de estudo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1148FF42-D9B2-4FED-9631-4495ADED16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2283438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Agrupar 4">
            <a:extLst>
              <a:ext uri="{FF2B5EF4-FFF2-40B4-BE49-F238E27FC236}">
                <a16:creationId xmlns:a16="http://schemas.microsoft.com/office/drawing/2014/main" id="{B4A79F74-F308-F193-3287-54FA9B8A3FF6}"/>
              </a:ext>
            </a:extLst>
          </p:cNvPr>
          <p:cNvGrpSpPr/>
          <p:nvPr/>
        </p:nvGrpSpPr>
        <p:grpSpPr>
          <a:xfrm>
            <a:off x="408521" y="213113"/>
            <a:ext cx="11566892" cy="6282298"/>
            <a:chOff x="408521" y="213113"/>
            <a:chExt cx="11566892" cy="6282298"/>
          </a:xfrm>
        </p:grpSpPr>
        <p:sp>
          <p:nvSpPr>
            <p:cNvPr id="7" name="Título 1">
              <a:extLst>
                <a:ext uri="{FF2B5EF4-FFF2-40B4-BE49-F238E27FC236}">
                  <a16:creationId xmlns:a16="http://schemas.microsoft.com/office/drawing/2014/main" id="{4BF14CD4-E4EC-4939-8263-698B474DE674}"/>
                </a:ext>
              </a:extLst>
            </p:cNvPr>
            <p:cNvSpPr txBox="1">
              <a:spLocks/>
            </p:cNvSpPr>
            <p:nvPr/>
          </p:nvSpPr>
          <p:spPr>
            <a:xfrm>
              <a:off x="620357" y="6123308"/>
              <a:ext cx="10951285" cy="37210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r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5000" kern="1200" cap="all" spc="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pt-BR" sz="1200" cap="none" dirty="0">
                  <a:solidFill>
                    <a:srgbClr val="2F2024"/>
                  </a:solidFill>
                  <a:latin typeface="Century Gothic" panose="020B0502020202020204" pitchFamily="34" charset="0"/>
                </a:rPr>
                <a:t>Professor Titular</a:t>
              </a:r>
            </a:p>
          </p:txBody>
        </p:sp>
        <p:sp>
          <p:nvSpPr>
            <p:cNvPr id="8" name="Título 1">
              <a:extLst>
                <a:ext uri="{FF2B5EF4-FFF2-40B4-BE49-F238E27FC236}">
                  <a16:creationId xmlns:a16="http://schemas.microsoft.com/office/drawing/2014/main" id="{D8DCAD5F-E124-6E03-6568-960F58A40D70}"/>
                </a:ext>
              </a:extLst>
            </p:cNvPr>
            <p:cNvSpPr txBox="1">
              <a:spLocks/>
            </p:cNvSpPr>
            <p:nvPr/>
          </p:nvSpPr>
          <p:spPr>
            <a:xfrm>
              <a:off x="408521" y="213113"/>
              <a:ext cx="10951285" cy="37210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r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5000" kern="1200" cap="all" spc="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pt-BR" sz="1200" cap="none" dirty="0">
                  <a:solidFill>
                    <a:srgbClr val="2F2024"/>
                  </a:solidFill>
                  <a:latin typeface="Century Gothic" panose="020B0502020202020204" pitchFamily="34" charset="0"/>
                </a:rPr>
                <a:t>Disciplina</a:t>
              </a:r>
            </a:p>
          </p:txBody>
        </p:sp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450F76B1-55E4-8CE1-42C7-2C4A8AE50E22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5147" y="213113"/>
              <a:ext cx="1440266" cy="10010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945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F75587-833B-460A-9959-D4A1037F0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Um exemplo</a:t>
            </a: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EBB2BF9A-A3CD-4EAE-A092-BE04B11569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7627175"/>
              </p:ext>
            </p:extLst>
          </p:nvPr>
        </p:nvGraphicFramePr>
        <p:xfrm>
          <a:off x="5715000" y="822325"/>
          <a:ext cx="5678488" cy="51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5E5DD7C5-F55C-497F-9009-F90F387619C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b="1" dirty="0"/>
              <a:t>ANTES DE COMEÇAR</a:t>
            </a:r>
            <a:r>
              <a:rPr lang="pt-BR" sz="1800" dirty="0"/>
              <a:t>: rotina de duas horas (adaptável), uma vez por semana; use o programa da disciplina para organizar sua agenda; anote; utilize o </a:t>
            </a:r>
            <a:r>
              <a:rPr lang="pt-BR" sz="1800" b="1" dirty="0"/>
              <a:t>método pomodoro</a:t>
            </a:r>
            <a:r>
              <a:rPr lang="pt-BR" sz="18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b="1" dirty="0"/>
              <a:t>DURANTE A ROTINA</a:t>
            </a:r>
            <a:r>
              <a:rPr lang="pt-BR" sz="1800" dirty="0"/>
              <a:t>: celular no modo avião.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b="1" dirty="0"/>
              <a:t>APÓS A ROTINA</a:t>
            </a:r>
            <a:r>
              <a:rPr lang="pt-BR" sz="1800" dirty="0"/>
              <a:t>: agende o próximo assunto; anote as dúvidas e peça auxílio ao professor.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800" dirty="0"/>
          </a:p>
        </p:txBody>
      </p:sp>
      <p:sp>
        <p:nvSpPr>
          <p:cNvPr id="7" name="Espaço Reservado para Texto 8">
            <a:extLst>
              <a:ext uri="{FF2B5EF4-FFF2-40B4-BE49-F238E27FC236}">
                <a16:creationId xmlns:a16="http://schemas.microsoft.com/office/drawing/2014/main" id="{78BC6C09-309C-42FE-A6E8-0ACAB8FCF714}"/>
              </a:ext>
            </a:extLst>
          </p:cNvPr>
          <p:cNvSpPr txBox="1">
            <a:spLocks/>
          </p:cNvSpPr>
          <p:nvPr/>
        </p:nvSpPr>
        <p:spPr>
          <a:xfrm>
            <a:off x="7349218" y="3219403"/>
            <a:ext cx="2410051" cy="3906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00" b="1" dirty="0"/>
              <a:t>2H, 1 VEZ POR SEMANA</a:t>
            </a:r>
            <a:endParaRPr lang="pt-BR" sz="1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800" dirty="0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F2C92A56-9D27-2FF0-74E5-54BE64B20241}"/>
              </a:ext>
            </a:extLst>
          </p:cNvPr>
          <p:cNvGrpSpPr/>
          <p:nvPr/>
        </p:nvGrpSpPr>
        <p:grpSpPr>
          <a:xfrm>
            <a:off x="408521" y="213113"/>
            <a:ext cx="11566892" cy="6282298"/>
            <a:chOff x="408521" y="213113"/>
            <a:chExt cx="11566892" cy="6282298"/>
          </a:xfrm>
        </p:grpSpPr>
        <p:sp>
          <p:nvSpPr>
            <p:cNvPr id="10" name="Título 1">
              <a:extLst>
                <a:ext uri="{FF2B5EF4-FFF2-40B4-BE49-F238E27FC236}">
                  <a16:creationId xmlns:a16="http://schemas.microsoft.com/office/drawing/2014/main" id="{33E7A837-1D58-8101-A38F-12ABF1F1BFA4}"/>
                </a:ext>
              </a:extLst>
            </p:cNvPr>
            <p:cNvSpPr txBox="1">
              <a:spLocks/>
            </p:cNvSpPr>
            <p:nvPr/>
          </p:nvSpPr>
          <p:spPr>
            <a:xfrm>
              <a:off x="620357" y="6123308"/>
              <a:ext cx="10951285" cy="37210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r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5000" kern="1200" cap="all" spc="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pt-BR" sz="1200" cap="none" dirty="0">
                  <a:solidFill>
                    <a:srgbClr val="2F2024"/>
                  </a:solidFill>
                  <a:latin typeface="Century Gothic" panose="020B0502020202020204" pitchFamily="34" charset="0"/>
                </a:rPr>
                <a:t>Professor Titular</a:t>
              </a:r>
            </a:p>
          </p:txBody>
        </p:sp>
        <p:sp>
          <p:nvSpPr>
            <p:cNvPr id="11" name="Título 1">
              <a:extLst>
                <a:ext uri="{FF2B5EF4-FFF2-40B4-BE49-F238E27FC236}">
                  <a16:creationId xmlns:a16="http://schemas.microsoft.com/office/drawing/2014/main" id="{2E93F56F-0C97-0085-05C6-D8675100A60E}"/>
                </a:ext>
              </a:extLst>
            </p:cNvPr>
            <p:cNvSpPr txBox="1">
              <a:spLocks/>
            </p:cNvSpPr>
            <p:nvPr/>
          </p:nvSpPr>
          <p:spPr>
            <a:xfrm>
              <a:off x="408521" y="213113"/>
              <a:ext cx="10951285" cy="37210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r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5000" kern="1200" cap="all" spc="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pt-BR" sz="1200" cap="none" dirty="0">
                  <a:solidFill>
                    <a:srgbClr val="2F2024"/>
                  </a:solidFill>
                  <a:latin typeface="Century Gothic" panose="020B0502020202020204" pitchFamily="34" charset="0"/>
                </a:rPr>
                <a:t>Disciplina</a:t>
              </a:r>
            </a:p>
          </p:txBody>
        </p:sp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C2BCEF7A-0046-0432-9E3B-A269E60F4075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5147" y="213113"/>
              <a:ext cx="1440266" cy="10010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190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C143AD-464A-4F28-8750-5CC28033A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DICAS DE ESTUDO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FF68D8-3D87-458B-988B-4DD5AA326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lnSpc>
                <a:spcPct val="100000"/>
              </a:lnSpc>
              <a:buFont typeface="+mj-lt"/>
              <a:buAutoNum type="romanUcPeriod"/>
            </a:pPr>
            <a:r>
              <a:rPr lang="pt-BR" b="1" dirty="0"/>
              <a:t>Aproveite o conteúdo do guia</a:t>
            </a:r>
            <a:r>
              <a:rPr lang="pt-BR" dirty="0"/>
              <a:t>: o guia de estudos se baseia na metodologia que acabei de descrever. Por isso, nele você encontrará uma estrutura que segue tal ordem: i) uma sessão de doutrina; ii) breves comentários à legislação de referência; e iii) a jurisprudência consolidada dos Tribunais Superiores (Súmulas).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romanUcPeriod"/>
            </a:pPr>
            <a:r>
              <a:rPr lang="pt-BR" b="1" dirty="0"/>
              <a:t>Aproveite o conteúdo ministrado em aula</a:t>
            </a:r>
            <a:r>
              <a:rPr lang="pt-BR" dirty="0"/>
              <a:t>: revisões, dúvidas e questões poderão ser debatidas em aula, seja por iniciativa do professor ou trazidas por alunos interessados (as apresentações de slides também serão disponibilizadas).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romanUcPeriod"/>
            </a:pPr>
            <a:endParaRPr lang="pt-BR" dirty="0"/>
          </a:p>
          <a:p>
            <a:pPr marL="0" indent="0" algn="r">
              <a:lnSpc>
                <a:spcPct val="100000"/>
              </a:lnSpc>
              <a:buNone/>
            </a:pPr>
            <a:r>
              <a:rPr lang="pt-BR" b="1" dirty="0"/>
              <a:t>Bons estudos!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dirty="0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D2D633BD-9A2F-3ACF-211B-10AA6AF4ABDA}"/>
              </a:ext>
            </a:extLst>
          </p:cNvPr>
          <p:cNvGrpSpPr/>
          <p:nvPr/>
        </p:nvGrpSpPr>
        <p:grpSpPr>
          <a:xfrm>
            <a:off x="408521" y="213113"/>
            <a:ext cx="11566892" cy="6282298"/>
            <a:chOff x="408521" y="213113"/>
            <a:chExt cx="11566892" cy="6282298"/>
          </a:xfrm>
        </p:grpSpPr>
        <p:sp>
          <p:nvSpPr>
            <p:cNvPr id="7" name="Título 1">
              <a:extLst>
                <a:ext uri="{FF2B5EF4-FFF2-40B4-BE49-F238E27FC236}">
                  <a16:creationId xmlns:a16="http://schemas.microsoft.com/office/drawing/2014/main" id="{DAD87C5D-8922-D876-96F5-65FE48C76812}"/>
                </a:ext>
              </a:extLst>
            </p:cNvPr>
            <p:cNvSpPr txBox="1">
              <a:spLocks/>
            </p:cNvSpPr>
            <p:nvPr/>
          </p:nvSpPr>
          <p:spPr>
            <a:xfrm>
              <a:off x="620357" y="6123308"/>
              <a:ext cx="10951285" cy="37210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r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5000" kern="1200" cap="all" spc="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pt-BR" sz="1200" cap="none" dirty="0">
                  <a:solidFill>
                    <a:srgbClr val="2F2024"/>
                  </a:solidFill>
                  <a:latin typeface="Century Gothic" panose="020B0502020202020204" pitchFamily="34" charset="0"/>
                </a:rPr>
                <a:t>Professor Titular</a:t>
              </a:r>
            </a:p>
          </p:txBody>
        </p:sp>
        <p:sp>
          <p:nvSpPr>
            <p:cNvPr id="8" name="Título 1">
              <a:extLst>
                <a:ext uri="{FF2B5EF4-FFF2-40B4-BE49-F238E27FC236}">
                  <a16:creationId xmlns:a16="http://schemas.microsoft.com/office/drawing/2014/main" id="{D68132F8-83C9-AD11-D18A-217F80FA5D07}"/>
                </a:ext>
              </a:extLst>
            </p:cNvPr>
            <p:cNvSpPr txBox="1">
              <a:spLocks/>
            </p:cNvSpPr>
            <p:nvPr/>
          </p:nvSpPr>
          <p:spPr>
            <a:xfrm>
              <a:off x="408521" y="213113"/>
              <a:ext cx="10951285" cy="37210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r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5000" kern="1200" cap="all" spc="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pt-BR" sz="1200" cap="none" dirty="0">
                  <a:solidFill>
                    <a:srgbClr val="2F2024"/>
                  </a:solidFill>
                  <a:latin typeface="Century Gothic" panose="020B0502020202020204" pitchFamily="34" charset="0"/>
                </a:rPr>
                <a:t>Disciplina</a:t>
              </a:r>
            </a:p>
          </p:txBody>
        </p:sp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6442D869-DCA0-E6CE-FDD4-C606962A5A7D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5147" y="213113"/>
              <a:ext cx="1440266" cy="10010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758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2034</TotalTime>
  <Words>285</Words>
  <Application>Microsoft Office PowerPoint</Application>
  <PresentationFormat>Widescreen</PresentationFormat>
  <Paragraphs>56</Paragraphs>
  <Slides>7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6" baseType="lpstr">
      <vt:lpstr>Arial</vt:lpstr>
      <vt:lpstr>Calibri</vt:lpstr>
      <vt:lpstr>Century Gothic</vt:lpstr>
      <vt:lpstr>Gill Sans MT Condensed</vt:lpstr>
      <vt:lpstr>Tw Cen MT</vt:lpstr>
      <vt:lpstr>Tw Cen MT Condensed</vt:lpstr>
      <vt:lpstr>Wingdings</vt:lpstr>
      <vt:lpstr>Wingdings 3</vt:lpstr>
      <vt:lpstr>Integral</vt:lpstr>
      <vt:lpstr>DISCIPLINA aula DE apresentação</vt:lpstr>
      <vt:lpstr>sumário</vt:lpstr>
      <vt:lpstr>itens</vt:lpstr>
      <vt:lpstr>DICAS DE ESTUDO</vt:lpstr>
      <vt:lpstr>Dicas de estudo</vt:lpstr>
      <vt:lpstr>Um exemplo</vt:lpstr>
      <vt:lpstr>DICAS DE ESTUDO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Ramon Lira</dc:creator>
  <cp:lastModifiedBy>Ramon Lira</cp:lastModifiedBy>
  <cp:revision>121</cp:revision>
  <dcterms:created xsi:type="dcterms:W3CDTF">2018-04-07T21:42:18Z</dcterms:created>
  <dcterms:modified xsi:type="dcterms:W3CDTF">2022-07-14T14:45:31Z</dcterms:modified>
</cp:coreProperties>
</file>